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4" r:id="rId4"/>
    <p:sldId id="273" r:id="rId5"/>
    <p:sldId id="282" r:id="rId6"/>
    <p:sldId id="281" r:id="rId7"/>
    <p:sldId id="283" r:id="rId8"/>
    <p:sldId id="278" r:id="rId9"/>
    <p:sldId id="265" r:id="rId10"/>
    <p:sldId id="267" r:id="rId11"/>
    <p:sldId id="268" r:id="rId12"/>
    <p:sldId id="26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F8612B-952D-40F3-9D29-F7717A18577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F4306E5-4DBE-4170-B524-A02597B083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7321B4E-E312-44B0-8CFC-E3E8AE18C5CF}"/>
              </a:ext>
            </a:extLst>
          </p:cNvPr>
          <p:cNvSpPr>
            <a:spLocks noGrp="1"/>
          </p:cNvSpPr>
          <p:nvPr>
            <p:ph type="dt" sz="half" idx="10"/>
          </p:nvPr>
        </p:nvSpPr>
        <p:spPr/>
        <p:txBody>
          <a:bodyPr/>
          <a:lstStyle/>
          <a:p>
            <a:fld id="{C5925D10-F4A6-46BF-A26D-CCA347F53AB3}" type="datetimeFigureOut">
              <a:rPr lang="tr-TR" smtClean="0"/>
              <a:t>25.03.2022</a:t>
            </a:fld>
            <a:endParaRPr lang="tr-TR"/>
          </a:p>
        </p:txBody>
      </p:sp>
      <p:sp>
        <p:nvSpPr>
          <p:cNvPr id="5" name="Alt Bilgi Yer Tutucusu 4">
            <a:extLst>
              <a:ext uri="{FF2B5EF4-FFF2-40B4-BE49-F238E27FC236}">
                <a16:creationId xmlns:a16="http://schemas.microsoft.com/office/drawing/2014/main" id="{F03494E1-B980-42F8-ACF2-5E72B01E2A0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5B9E107-D8C8-40AA-9E4E-331A4969CFAB}"/>
              </a:ext>
            </a:extLst>
          </p:cNvPr>
          <p:cNvSpPr>
            <a:spLocks noGrp="1"/>
          </p:cNvSpPr>
          <p:nvPr>
            <p:ph type="sldNum" sz="quarter" idx="12"/>
          </p:nvPr>
        </p:nvSpPr>
        <p:spPr/>
        <p:txBody>
          <a:bodyPr/>
          <a:lstStyle/>
          <a:p>
            <a:fld id="{B55C9F5B-6602-4CEA-B603-E658697EB5E7}" type="slidenum">
              <a:rPr lang="tr-TR" smtClean="0"/>
              <a:t>‹#›</a:t>
            </a:fld>
            <a:endParaRPr lang="tr-TR"/>
          </a:p>
        </p:txBody>
      </p:sp>
    </p:spTree>
    <p:extLst>
      <p:ext uri="{BB962C8B-B14F-4D97-AF65-F5344CB8AC3E}">
        <p14:creationId xmlns:p14="http://schemas.microsoft.com/office/powerpoint/2010/main" val="1287740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792125-F0DD-4424-9D6C-0BD76CE4C20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0C2D8E4-38C5-4B82-8528-9D065C02A6C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3033521-C755-4C42-970C-1C48D0C36E9F}"/>
              </a:ext>
            </a:extLst>
          </p:cNvPr>
          <p:cNvSpPr>
            <a:spLocks noGrp="1"/>
          </p:cNvSpPr>
          <p:nvPr>
            <p:ph type="dt" sz="half" idx="10"/>
          </p:nvPr>
        </p:nvSpPr>
        <p:spPr/>
        <p:txBody>
          <a:bodyPr/>
          <a:lstStyle/>
          <a:p>
            <a:fld id="{C5925D10-F4A6-46BF-A26D-CCA347F53AB3}" type="datetimeFigureOut">
              <a:rPr lang="tr-TR" smtClean="0"/>
              <a:t>25.03.2022</a:t>
            </a:fld>
            <a:endParaRPr lang="tr-TR"/>
          </a:p>
        </p:txBody>
      </p:sp>
      <p:sp>
        <p:nvSpPr>
          <p:cNvPr id="5" name="Alt Bilgi Yer Tutucusu 4">
            <a:extLst>
              <a:ext uri="{FF2B5EF4-FFF2-40B4-BE49-F238E27FC236}">
                <a16:creationId xmlns:a16="http://schemas.microsoft.com/office/drawing/2014/main" id="{265B03AF-970A-460C-8511-357DDDB7CD8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12C4F7A-8BF9-40A2-B1CC-A6147A33572D}"/>
              </a:ext>
            </a:extLst>
          </p:cNvPr>
          <p:cNvSpPr>
            <a:spLocks noGrp="1"/>
          </p:cNvSpPr>
          <p:nvPr>
            <p:ph type="sldNum" sz="quarter" idx="12"/>
          </p:nvPr>
        </p:nvSpPr>
        <p:spPr/>
        <p:txBody>
          <a:bodyPr/>
          <a:lstStyle/>
          <a:p>
            <a:fld id="{B55C9F5B-6602-4CEA-B603-E658697EB5E7}" type="slidenum">
              <a:rPr lang="tr-TR" smtClean="0"/>
              <a:t>‹#›</a:t>
            </a:fld>
            <a:endParaRPr lang="tr-TR"/>
          </a:p>
        </p:txBody>
      </p:sp>
    </p:spTree>
    <p:extLst>
      <p:ext uri="{BB962C8B-B14F-4D97-AF65-F5344CB8AC3E}">
        <p14:creationId xmlns:p14="http://schemas.microsoft.com/office/powerpoint/2010/main" val="323734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C15E300-0DF1-44C4-89DB-EE6DDBCE605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31AC0E5-5196-486A-9ADB-A937BFCDF20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0FDCC04-A360-433B-B756-AC6AA5657309}"/>
              </a:ext>
            </a:extLst>
          </p:cNvPr>
          <p:cNvSpPr>
            <a:spLocks noGrp="1"/>
          </p:cNvSpPr>
          <p:nvPr>
            <p:ph type="dt" sz="half" idx="10"/>
          </p:nvPr>
        </p:nvSpPr>
        <p:spPr/>
        <p:txBody>
          <a:bodyPr/>
          <a:lstStyle/>
          <a:p>
            <a:fld id="{C5925D10-F4A6-46BF-A26D-CCA347F53AB3}" type="datetimeFigureOut">
              <a:rPr lang="tr-TR" smtClean="0"/>
              <a:t>25.03.2022</a:t>
            </a:fld>
            <a:endParaRPr lang="tr-TR"/>
          </a:p>
        </p:txBody>
      </p:sp>
      <p:sp>
        <p:nvSpPr>
          <p:cNvPr id="5" name="Alt Bilgi Yer Tutucusu 4">
            <a:extLst>
              <a:ext uri="{FF2B5EF4-FFF2-40B4-BE49-F238E27FC236}">
                <a16:creationId xmlns:a16="http://schemas.microsoft.com/office/drawing/2014/main" id="{28CE4CC3-D409-42AF-9E42-0725D3C6F3C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D4B4022-218F-4B33-B870-4500BC0FE47D}"/>
              </a:ext>
            </a:extLst>
          </p:cNvPr>
          <p:cNvSpPr>
            <a:spLocks noGrp="1"/>
          </p:cNvSpPr>
          <p:nvPr>
            <p:ph type="sldNum" sz="quarter" idx="12"/>
          </p:nvPr>
        </p:nvSpPr>
        <p:spPr/>
        <p:txBody>
          <a:bodyPr/>
          <a:lstStyle/>
          <a:p>
            <a:fld id="{B55C9F5B-6602-4CEA-B603-E658697EB5E7}" type="slidenum">
              <a:rPr lang="tr-TR" smtClean="0"/>
              <a:t>‹#›</a:t>
            </a:fld>
            <a:endParaRPr lang="tr-TR"/>
          </a:p>
        </p:txBody>
      </p:sp>
    </p:spTree>
    <p:extLst>
      <p:ext uri="{BB962C8B-B14F-4D97-AF65-F5344CB8AC3E}">
        <p14:creationId xmlns:p14="http://schemas.microsoft.com/office/powerpoint/2010/main" val="1906081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AD5966-A794-4837-95AE-B2CEFAED242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8C9C2A5-55FC-4D57-94FC-837ECE5AEE5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F9D3849-1492-4A28-937D-DFBDAD34C679}"/>
              </a:ext>
            </a:extLst>
          </p:cNvPr>
          <p:cNvSpPr>
            <a:spLocks noGrp="1"/>
          </p:cNvSpPr>
          <p:nvPr>
            <p:ph type="dt" sz="half" idx="10"/>
          </p:nvPr>
        </p:nvSpPr>
        <p:spPr/>
        <p:txBody>
          <a:bodyPr/>
          <a:lstStyle/>
          <a:p>
            <a:fld id="{C5925D10-F4A6-46BF-A26D-CCA347F53AB3}" type="datetimeFigureOut">
              <a:rPr lang="tr-TR" smtClean="0"/>
              <a:t>25.03.2022</a:t>
            </a:fld>
            <a:endParaRPr lang="tr-TR"/>
          </a:p>
        </p:txBody>
      </p:sp>
      <p:sp>
        <p:nvSpPr>
          <p:cNvPr id="5" name="Alt Bilgi Yer Tutucusu 4">
            <a:extLst>
              <a:ext uri="{FF2B5EF4-FFF2-40B4-BE49-F238E27FC236}">
                <a16:creationId xmlns:a16="http://schemas.microsoft.com/office/drawing/2014/main" id="{8FB58918-B7A9-4474-B188-9976C707F77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596F0C4-ADDD-46D6-9994-31B670425EED}"/>
              </a:ext>
            </a:extLst>
          </p:cNvPr>
          <p:cNvSpPr>
            <a:spLocks noGrp="1"/>
          </p:cNvSpPr>
          <p:nvPr>
            <p:ph type="sldNum" sz="quarter" idx="12"/>
          </p:nvPr>
        </p:nvSpPr>
        <p:spPr/>
        <p:txBody>
          <a:bodyPr/>
          <a:lstStyle/>
          <a:p>
            <a:fld id="{B55C9F5B-6602-4CEA-B603-E658697EB5E7}" type="slidenum">
              <a:rPr lang="tr-TR" smtClean="0"/>
              <a:t>‹#›</a:t>
            </a:fld>
            <a:endParaRPr lang="tr-TR"/>
          </a:p>
        </p:txBody>
      </p:sp>
    </p:spTree>
    <p:extLst>
      <p:ext uri="{BB962C8B-B14F-4D97-AF65-F5344CB8AC3E}">
        <p14:creationId xmlns:p14="http://schemas.microsoft.com/office/powerpoint/2010/main" val="372985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8691A4-08B3-4DC9-BD7A-E5D75DAE4F3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5C2774D-95F6-4B25-83A3-4C83A900C5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42B003B-475C-4749-9659-5B0666C3B055}"/>
              </a:ext>
            </a:extLst>
          </p:cNvPr>
          <p:cNvSpPr>
            <a:spLocks noGrp="1"/>
          </p:cNvSpPr>
          <p:nvPr>
            <p:ph type="dt" sz="half" idx="10"/>
          </p:nvPr>
        </p:nvSpPr>
        <p:spPr/>
        <p:txBody>
          <a:bodyPr/>
          <a:lstStyle/>
          <a:p>
            <a:fld id="{C5925D10-F4A6-46BF-A26D-CCA347F53AB3}" type="datetimeFigureOut">
              <a:rPr lang="tr-TR" smtClean="0"/>
              <a:t>25.03.2022</a:t>
            </a:fld>
            <a:endParaRPr lang="tr-TR"/>
          </a:p>
        </p:txBody>
      </p:sp>
      <p:sp>
        <p:nvSpPr>
          <p:cNvPr id="5" name="Alt Bilgi Yer Tutucusu 4">
            <a:extLst>
              <a:ext uri="{FF2B5EF4-FFF2-40B4-BE49-F238E27FC236}">
                <a16:creationId xmlns:a16="http://schemas.microsoft.com/office/drawing/2014/main" id="{7DB0EBB2-0A58-4950-BF42-1E73B8DC41D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0D0BF11-0AB7-45E5-A764-7EFB8F5296F5}"/>
              </a:ext>
            </a:extLst>
          </p:cNvPr>
          <p:cNvSpPr>
            <a:spLocks noGrp="1"/>
          </p:cNvSpPr>
          <p:nvPr>
            <p:ph type="sldNum" sz="quarter" idx="12"/>
          </p:nvPr>
        </p:nvSpPr>
        <p:spPr/>
        <p:txBody>
          <a:bodyPr/>
          <a:lstStyle/>
          <a:p>
            <a:fld id="{B55C9F5B-6602-4CEA-B603-E658697EB5E7}" type="slidenum">
              <a:rPr lang="tr-TR" smtClean="0"/>
              <a:t>‹#›</a:t>
            </a:fld>
            <a:endParaRPr lang="tr-TR"/>
          </a:p>
        </p:txBody>
      </p:sp>
    </p:spTree>
    <p:extLst>
      <p:ext uri="{BB962C8B-B14F-4D97-AF65-F5344CB8AC3E}">
        <p14:creationId xmlns:p14="http://schemas.microsoft.com/office/powerpoint/2010/main" val="58868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7223A2-984E-4B6E-BBB2-7220317DAEE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A55A033-0130-4492-A064-C9168B0206B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2B8613E-2B66-4E66-8B7A-9C12ADFE85E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27490DA-F632-4941-80AC-CFCF71B8CBFD}"/>
              </a:ext>
            </a:extLst>
          </p:cNvPr>
          <p:cNvSpPr>
            <a:spLocks noGrp="1"/>
          </p:cNvSpPr>
          <p:nvPr>
            <p:ph type="dt" sz="half" idx="10"/>
          </p:nvPr>
        </p:nvSpPr>
        <p:spPr/>
        <p:txBody>
          <a:bodyPr/>
          <a:lstStyle/>
          <a:p>
            <a:fld id="{C5925D10-F4A6-46BF-A26D-CCA347F53AB3}" type="datetimeFigureOut">
              <a:rPr lang="tr-TR" smtClean="0"/>
              <a:t>25.03.2022</a:t>
            </a:fld>
            <a:endParaRPr lang="tr-TR"/>
          </a:p>
        </p:txBody>
      </p:sp>
      <p:sp>
        <p:nvSpPr>
          <p:cNvPr id="6" name="Alt Bilgi Yer Tutucusu 5">
            <a:extLst>
              <a:ext uri="{FF2B5EF4-FFF2-40B4-BE49-F238E27FC236}">
                <a16:creationId xmlns:a16="http://schemas.microsoft.com/office/drawing/2014/main" id="{B9CAF931-F5D9-473C-9C94-014CF601065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DF14769-76DD-49E1-ADEB-380237A99BC2}"/>
              </a:ext>
            </a:extLst>
          </p:cNvPr>
          <p:cNvSpPr>
            <a:spLocks noGrp="1"/>
          </p:cNvSpPr>
          <p:nvPr>
            <p:ph type="sldNum" sz="quarter" idx="12"/>
          </p:nvPr>
        </p:nvSpPr>
        <p:spPr/>
        <p:txBody>
          <a:bodyPr/>
          <a:lstStyle/>
          <a:p>
            <a:fld id="{B55C9F5B-6602-4CEA-B603-E658697EB5E7}" type="slidenum">
              <a:rPr lang="tr-TR" smtClean="0"/>
              <a:t>‹#›</a:t>
            </a:fld>
            <a:endParaRPr lang="tr-TR"/>
          </a:p>
        </p:txBody>
      </p:sp>
    </p:spTree>
    <p:extLst>
      <p:ext uri="{BB962C8B-B14F-4D97-AF65-F5344CB8AC3E}">
        <p14:creationId xmlns:p14="http://schemas.microsoft.com/office/powerpoint/2010/main" val="885828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61F284-FAF8-4210-94A6-45627D43CEA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6A61CCF-A8AB-4BFB-911D-139BADE292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0F3F9A5-680D-451E-838C-5086594C414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6D93A9A-7B59-40D2-9D62-CB8B458709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B6FC7BB-3EBB-42F9-809A-F8151CDDAF7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7C2755D-55AA-492A-BD79-99874B359DAC}"/>
              </a:ext>
            </a:extLst>
          </p:cNvPr>
          <p:cNvSpPr>
            <a:spLocks noGrp="1"/>
          </p:cNvSpPr>
          <p:nvPr>
            <p:ph type="dt" sz="half" idx="10"/>
          </p:nvPr>
        </p:nvSpPr>
        <p:spPr/>
        <p:txBody>
          <a:bodyPr/>
          <a:lstStyle/>
          <a:p>
            <a:fld id="{C5925D10-F4A6-46BF-A26D-CCA347F53AB3}" type="datetimeFigureOut">
              <a:rPr lang="tr-TR" smtClean="0"/>
              <a:t>25.03.2022</a:t>
            </a:fld>
            <a:endParaRPr lang="tr-TR"/>
          </a:p>
        </p:txBody>
      </p:sp>
      <p:sp>
        <p:nvSpPr>
          <p:cNvPr id="8" name="Alt Bilgi Yer Tutucusu 7">
            <a:extLst>
              <a:ext uri="{FF2B5EF4-FFF2-40B4-BE49-F238E27FC236}">
                <a16:creationId xmlns:a16="http://schemas.microsoft.com/office/drawing/2014/main" id="{32468AB3-790E-42EA-BE51-083F7865B7F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D3D9018-409A-4451-8FF8-DDB3031747D5}"/>
              </a:ext>
            </a:extLst>
          </p:cNvPr>
          <p:cNvSpPr>
            <a:spLocks noGrp="1"/>
          </p:cNvSpPr>
          <p:nvPr>
            <p:ph type="sldNum" sz="quarter" idx="12"/>
          </p:nvPr>
        </p:nvSpPr>
        <p:spPr/>
        <p:txBody>
          <a:bodyPr/>
          <a:lstStyle/>
          <a:p>
            <a:fld id="{B55C9F5B-6602-4CEA-B603-E658697EB5E7}" type="slidenum">
              <a:rPr lang="tr-TR" smtClean="0"/>
              <a:t>‹#›</a:t>
            </a:fld>
            <a:endParaRPr lang="tr-TR"/>
          </a:p>
        </p:txBody>
      </p:sp>
    </p:spTree>
    <p:extLst>
      <p:ext uri="{BB962C8B-B14F-4D97-AF65-F5344CB8AC3E}">
        <p14:creationId xmlns:p14="http://schemas.microsoft.com/office/powerpoint/2010/main" val="87040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C30B76-7210-4EF1-8EC1-354F920C8C3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4B114A0-9ABD-4B3C-8309-1E72BE134C77}"/>
              </a:ext>
            </a:extLst>
          </p:cNvPr>
          <p:cNvSpPr>
            <a:spLocks noGrp="1"/>
          </p:cNvSpPr>
          <p:nvPr>
            <p:ph type="dt" sz="half" idx="10"/>
          </p:nvPr>
        </p:nvSpPr>
        <p:spPr/>
        <p:txBody>
          <a:bodyPr/>
          <a:lstStyle/>
          <a:p>
            <a:fld id="{C5925D10-F4A6-46BF-A26D-CCA347F53AB3}" type="datetimeFigureOut">
              <a:rPr lang="tr-TR" smtClean="0"/>
              <a:t>25.03.2022</a:t>
            </a:fld>
            <a:endParaRPr lang="tr-TR"/>
          </a:p>
        </p:txBody>
      </p:sp>
      <p:sp>
        <p:nvSpPr>
          <p:cNvPr id="4" name="Alt Bilgi Yer Tutucusu 3">
            <a:extLst>
              <a:ext uri="{FF2B5EF4-FFF2-40B4-BE49-F238E27FC236}">
                <a16:creationId xmlns:a16="http://schemas.microsoft.com/office/drawing/2014/main" id="{8438AD8F-4BEE-4245-8CF2-B26580C9851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FF7CCC5-43A7-4B39-B9C2-83B7CF41BD7C}"/>
              </a:ext>
            </a:extLst>
          </p:cNvPr>
          <p:cNvSpPr>
            <a:spLocks noGrp="1"/>
          </p:cNvSpPr>
          <p:nvPr>
            <p:ph type="sldNum" sz="quarter" idx="12"/>
          </p:nvPr>
        </p:nvSpPr>
        <p:spPr/>
        <p:txBody>
          <a:bodyPr/>
          <a:lstStyle/>
          <a:p>
            <a:fld id="{B55C9F5B-6602-4CEA-B603-E658697EB5E7}" type="slidenum">
              <a:rPr lang="tr-TR" smtClean="0"/>
              <a:t>‹#›</a:t>
            </a:fld>
            <a:endParaRPr lang="tr-TR"/>
          </a:p>
        </p:txBody>
      </p:sp>
    </p:spTree>
    <p:extLst>
      <p:ext uri="{BB962C8B-B14F-4D97-AF65-F5344CB8AC3E}">
        <p14:creationId xmlns:p14="http://schemas.microsoft.com/office/powerpoint/2010/main" val="1655650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8677E9F-A368-4928-A1E3-56733BFA14D0}"/>
              </a:ext>
            </a:extLst>
          </p:cNvPr>
          <p:cNvSpPr>
            <a:spLocks noGrp="1"/>
          </p:cNvSpPr>
          <p:nvPr>
            <p:ph type="dt" sz="half" idx="10"/>
          </p:nvPr>
        </p:nvSpPr>
        <p:spPr/>
        <p:txBody>
          <a:bodyPr/>
          <a:lstStyle/>
          <a:p>
            <a:fld id="{C5925D10-F4A6-46BF-A26D-CCA347F53AB3}" type="datetimeFigureOut">
              <a:rPr lang="tr-TR" smtClean="0"/>
              <a:t>25.03.2022</a:t>
            </a:fld>
            <a:endParaRPr lang="tr-TR"/>
          </a:p>
        </p:txBody>
      </p:sp>
      <p:sp>
        <p:nvSpPr>
          <p:cNvPr id="3" name="Alt Bilgi Yer Tutucusu 2">
            <a:extLst>
              <a:ext uri="{FF2B5EF4-FFF2-40B4-BE49-F238E27FC236}">
                <a16:creationId xmlns:a16="http://schemas.microsoft.com/office/drawing/2014/main" id="{EE87F054-B124-468A-8ECE-22C7CDFA6B9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A55E230-A166-4DDC-92D3-AFCCFE4908C9}"/>
              </a:ext>
            </a:extLst>
          </p:cNvPr>
          <p:cNvSpPr>
            <a:spLocks noGrp="1"/>
          </p:cNvSpPr>
          <p:nvPr>
            <p:ph type="sldNum" sz="quarter" idx="12"/>
          </p:nvPr>
        </p:nvSpPr>
        <p:spPr/>
        <p:txBody>
          <a:bodyPr/>
          <a:lstStyle/>
          <a:p>
            <a:fld id="{B55C9F5B-6602-4CEA-B603-E658697EB5E7}" type="slidenum">
              <a:rPr lang="tr-TR" smtClean="0"/>
              <a:t>‹#›</a:t>
            </a:fld>
            <a:endParaRPr lang="tr-TR"/>
          </a:p>
        </p:txBody>
      </p:sp>
    </p:spTree>
    <p:extLst>
      <p:ext uri="{BB962C8B-B14F-4D97-AF65-F5344CB8AC3E}">
        <p14:creationId xmlns:p14="http://schemas.microsoft.com/office/powerpoint/2010/main" val="118584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E90535-38CC-463B-9923-E5556DC3B3A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E6C75E0-4FA7-47A8-85F7-7545D22902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A3BAB4E-AE95-460C-A946-6C46050B6E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634FC20-FED0-436F-9EAB-372AEF6D5E06}"/>
              </a:ext>
            </a:extLst>
          </p:cNvPr>
          <p:cNvSpPr>
            <a:spLocks noGrp="1"/>
          </p:cNvSpPr>
          <p:nvPr>
            <p:ph type="dt" sz="half" idx="10"/>
          </p:nvPr>
        </p:nvSpPr>
        <p:spPr/>
        <p:txBody>
          <a:bodyPr/>
          <a:lstStyle/>
          <a:p>
            <a:fld id="{C5925D10-F4A6-46BF-A26D-CCA347F53AB3}" type="datetimeFigureOut">
              <a:rPr lang="tr-TR" smtClean="0"/>
              <a:t>25.03.2022</a:t>
            </a:fld>
            <a:endParaRPr lang="tr-TR"/>
          </a:p>
        </p:txBody>
      </p:sp>
      <p:sp>
        <p:nvSpPr>
          <p:cNvPr id="6" name="Alt Bilgi Yer Tutucusu 5">
            <a:extLst>
              <a:ext uri="{FF2B5EF4-FFF2-40B4-BE49-F238E27FC236}">
                <a16:creationId xmlns:a16="http://schemas.microsoft.com/office/drawing/2014/main" id="{C58C4C06-DDA8-4CC8-A741-06D38DC1EEE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00836E9-67F3-4360-9995-7CBC6DA70D8E}"/>
              </a:ext>
            </a:extLst>
          </p:cNvPr>
          <p:cNvSpPr>
            <a:spLocks noGrp="1"/>
          </p:cNvSpPr>
          <p:nvPr>
            <p:ph type="sldNum" sz="quarter" idx="12"/>
          </p:nvPr>
        </p:nvSpPr>
        <p:spPr/>
        <p:txBody>
          <a:bodyPr/>
          <a:lstStyle/>
          <a:p>
            <a:fld id="{B55C9F5B-6602-4CEA-B603-E658697EB5E7}" type="slidenum">
              <a:rPr lang="tr-TR" smtClean="0"/>
              <a:t>‹#›</a:t>
            </a:fld>
            <a:endParaRPr lang="tr-TR"/>
          </a:p>
        </p:txBody>
      </p:sp>
    </p:spTree>
    <p:extLst>
      <p:ext uri="{BB962C8B-B14F-4D97-AF65-F5344CB8AC3E}">
        <p14:creationId xmlns:p14="http://schemas.microsoft.com/office/powerpoint/2010/main" val="2896004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18BBC9-0839-4501-B1E8-D866F618FD6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8A15E13-283B-44B8-8589-AF2B8D80C1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E029EAB-9EAB-40B4-885B-E489F5DF87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2CB8097-496B-4F5C-83F8-6A2ED87F69E4}"/>
              </a:ext>
            </a:extLst>
          </p:cNvPr>
          <p:cNvSpPr>
            <a:spLocks noGrp="1"/>
          </p:cNvSpPr>
          <p:nvPr>
            <p:ph type="dt" sz="half" idx="10"/>
          </p:nvPr>
        </p:nvSpPr>
        <p:spPr/>
        <p:txBody>
          <a:bodyPr/>
          <a:lstStyle/>
          <a:p>
            <a:fld id="{C5925D10-F4A6-46BF-A26D-CCA347F53AB3}" type="datetimeFigureOut">
              <a:rPr lang="tr-TR" smtClean="0"/>
              <a:t>25.03.2022</a:t>
            </a:fld>
            <a:endParaRPr lang="tr-TR"/>
          </a:p>
        </p:txBody>
      </p:sp>
      <p:sp>
        <p:nvSpPr>
          <p:cNvPr id="6" name="Alt Bilgi Yer Tutucusu 5">
            <a:extLst>
              <a:ext uri="{FF2B5EF4-FFF2-40B4-BE49-F238E27FC236}">
                <a16:creationId xmlns:a16="http://schemas.microsoft.com/office/drawing/2014/main" id="{D1FC5DB7-BF7E-4A9F-8C68-CEDA17B29BE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C898150-C1CF-4B46-A6E8-3B0D120A4A4C}"/>
              </a:ext>
            </a:extLst>
          </p:cNvPr>
          <p:cNvSpPr>
            <a:spLocks noGrp="1"/>
          </p:cNvSpPr>
          <p:nvPr>
            <p:ph type="sldNum" sz="quarter" idx="12"/>
          </p:nvPr>
        </p:nvSpPr>
        <p:spPr/>
        <p:txBody>
          <a:bodyPr/>
          <a:lstStyle/>
          <a:p>
            <a:fld id="{B55C9F5B-6602-4CEA-B603-E658697EB5E7}" type="slidenum">
              <a:rPr lang="tr-TR" smtClean="0"/>
              <a:t>‹#›</a:t>
            </a:fld>
            <a:endParaRPr lang="tr-TR"/>
          </a:p>
        </p:txBody>
      </p:sp>
    </p:spTree>
    <p:extLst>
      <p:ext uri="{BB962C8B-B14F-4D97-AF65-F5344CB8AC3E}">
        <p14:creationId xmlns:p14="http://schemas.microsoft.com/office/powerpoint/2010/main" val="4217888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C425A01-9DE2-4280-A30E-515EF00BE1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8ED6B93-AEE9-43B2-B2E5-ACD1EB41A0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C4477A2-1F2E-44C5-8BAB-C0E6BE6EFC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25D10-F4A6-46BF-A26D-CCA347F53AB3}" type="datetimeFigureOut">
              <a:rPr lang="tr-TR" smtClean="0"/>
              <a:t>25.03.2022</a:t>
            </a:fld>
            <a:endParaRPr lang="tr-TR"/>
          </a:p>
        </p:txBody>
      </p:sp>
      <p:sp>
        <p:nvSpPr>
          <p:cNvPr id="5" name="Alt Bilgi Yer Tutucusu 4">
            <a:extLst>
              <a:ext uri="{FF2B5EF4-FFF2-40B4-BE49-F238E27FC236}">
                <a16:creationId xmlns:a16="http://schemas.microsoft.com/office/drawing/2014/main" id="{900DB1EE-DC4B-4E4F-917B-E663840B31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BE54714-F5A7-411D-8A4A-BD4E989C0D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C9F5B-6602-4CEA-B603-E658697EB5E7}" type="slidenum">
              <a:rPr lang="tr-TR" smtClean="0"/>
              <a:t>‹#›</a:t>
            </a:fld>
            <a:endParaRPr lang="tr-TR"/>
          </a:p>
        </p:txBody>
      </p:sp>
    </p:spTree>
    <p:extLst>
      <p:ext uri="{BB962C8B-B14F-4D97-AF65-F5344CB8AC3E}">
        <p14:creationId xmlns:p14="http://schemas.microsoft.com/office/powerpoint/2010/main" val="1502216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 name="Rectangle 102">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375A8F02-C3F6-4362-9DD6-F53EB7387B28}"/>
              </a:ext>
            </a:extLst>
          </p:cNvPr>
          <p:cNvSpPr>
            <a:spLocks noGrp="1"/>
          </p:cNvSpPr>
          <p:nvPr>
            <p:ph type="ctrTitle"/>
          </p:nvPr>
        </p:nvSpPr>
        <p:spPr>
          <a:xfrm>
            <a:off x="457201" y="1706729"/>
            <a:ext cx="5424256" cy="3444536"/>
          </a:xfrm>
        </p:spPr>
        <p:txBody>
          <a:bodyPr anchor="t">
            <a:normAutofit/>
          </a:bodyPr>
          <a:lstStyle/>
          <a:p>
            <a:r>
              <a:rPr lang="tr-TR" sz="4100" dirty="0">
                <a:latin typeface="Times New Roman" panose="02020603050405020304" pitchFamily="18" charset="0"/>
                <a:cs typeface="Times New Roman" panose="02020603050405020304" pitchFamily="18" charset="0"/>
              </a:rPr>
              <a:t>Bandırma Onyedi Eylül Üniversitesi</a:t>
            </a:r>
            <a:br>
              <a:rPr lang="tr-TR" sz="4100" dirty="0">
                <a:latin typeface="Times New Roman" panose="02020603050405020304" pitchFamily="18" charset="0"/>
                <a:cs typeface="Times New Roman" panose="02020603050405020304" pitchFamily="18" charset="0"/>
              </a:rPr>
            </a:br>
            <a:r>
              <a:rPr lang="tr-TR" sz="4100" dirty="0">
                <a:latin typeface="Times New Roman" panose="02020603050405020304" pitchFamily="18" charset="0"/>
                <a:cs typeface="Times New Roman" panose="02020603050405020304" pitchFamily="18" charset="0"/>
              </a:rPr>
              <a:t>İktisadi ve İdari Bilimleri Fakültesi</a:t>
            </a:r>
            <a:br>
              <a:rPr lang="tr-TR" sz="4100" dirty="0">
                <a:latin typeface="Times New Roman" panose="02020603050405020304" pitchFamily="18" charset="0"/>
                <a:cs typeface="Times New Roman" panose="02020603050405020304" pitchFamily="18" charset="0"/>
              </a:rPr>
            </a:br>
            <a:r>
              <a:rPr lang="tr-TR" sz="4100" dirty="0">
                <a:latin typeface="Times New Roman" panose="02020603050405020304" pitchFamily="18" charset="0"/>
                <a:cs typeface="Times New Roman" panose="02020603050405020304" pitchFamily="18" charset="0"/>
              </a:rPr>
              <a:t>Ekonometri Bölümü</a:t>
            </a:r>
          </a:p>
        </p:txBody>
      </p:sp>
      <p:sp>
        <p:nvSpPr>
          <p:cNvPr id="105" name="Rectangle 104">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Resim 6">
            <a:extLst>
              <a:ext uri="{FF2B5EF4-FFF2-40B4-BE49-F238E27FC236}">
                <a16:creationId xmlns:a16="http://schemas.microsoft.com/office/drawing/2014/main" id="{5471040C-D3F4-4258-B6E4-17C32F78DBBA}"/>
              </a:ext>
            </a:extLst>
          </p:cNvPr>
          <p:cNvPicPr>
            <a:picLocks noChangeAspect="1"/>
          </p:cNvPicPr>
          <p:nvPr/>
        </p:nvPicPr>
        <p:blipFill rotWithShape="1">
          <a:blip r:embed="rId2"/>
          <a:srcRect l="4000" r="1" b="1"/>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2409668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72F769AC-FA71-4643-854F-083161D7FABD}"/>
              </a:ext>
            </a:extLst>
          </p:cNvPr>
          <p:cNvPicPr>
            <a:picLocks noGrp="1" noChangeAspect="1"/>
          </p:cNvPicPr>
          <p:nvPr>
            <p:ph idx="1"/>
          </p:nvPr>
        </p:nvPicPr>
        <p:blipFill>
          <a:blip r:embed="rId2"/>
          <a:stretch>
            <a:fillRect/>
          </a:stretch>
        </p:blipFill>
        <p:spPr>
          <a:xfrm>
            <a:off x="269651" y="1368709"/>
            <a:ext cx="11653200" cy="1971515"/>
          </a:xfrm>
          <a:prstGeom prst="rect">
            <a:avLst/>
          </a:prstGeom>
        </p:spPr>
      </p:pic>
      <p:pic>
        <p:nvPicPr>
          <p:cNvPr id="7" name="Resim 6" descr="tablo içeren bir resim&#10;&#10;Açıklama otomatik olarak oluşturuldu">
            <a:extLst>
              <a:ext uri="{FF2B5EF4-FFF2-40B4-BE49-F238E27FC236}">
                <a16:creationId xmlns:a16="http://schemas.microsoft.com/office/drawing/2014/main" id="{F59A6016-3273-4286-8D4B-988258FBDB0B}"/>
              </a:ext>
            </a:extLst>
          </p:cNvPr>
          <p:cNvPicPr>
            <a:picLocks noChangeAspect="1"/>
          </p:cNvPicPr>
          <p:nvPr/>
        </p:nvPicPr>
        <p:blipFill>
          <a:blip r:embed="rId3"/>
          <a:stretch>
            <a:fillRect/>
          </a:stretch>
        </p:blipFill>
        <p:spPr>
          <a:xfrm>
            <a:off x="269148" y="3864005"/>
            <a:ext cx="11653703" cy="1835458"/>
          </a:xfrm>
          <a:prstGeom prst="rect">
            <a:avLst/>
          </a:prstGeom>
        </p:spPr>
      </p:pic>
      <p:pic>
        <p:nvPicPr>
          <p:cNvPr id="4" name="Resim 3">
            <a:extLst>
              <a:ext uri="{FF2B5EF4-FFF2-40B4-BE49-F238E27FC236}">
                <a16:creationId xmlns:a16="http://schemas.microsoft.com/office/drawing/2014/main" id="{DDDA06CA-575D-4675-8E9F-132ED03B721C}"/>
              </a:ext>
            </a:extLst>
          </p:cNvPr>
          <p:cNvPicPr>
            <a:picLocks noChangeAspect="1"/>
          </p:cNvPicPr>
          <p:nvPr/>
        </p:nvPicPr>
        <p:blipFill rotWithShape="1">
          <a:blip r:embed="rId4"/>
          <a:srcRect l="3883" r="3" b="2"/>
          <a:stretch/>
        </p:blipFill>
        <p:spPr>
          <a:xfrm>
            <a:off x="202550" y="84000"/>
            <a:ext cx="1075835" cy="1074537"/>
          </a:xfrm>
          <a:prstGeom prst="rect">
            <a:avLst/>
          </a:prstGeom>
        </p:spPr>
      </p:pic>
    </p:spTree>
    <p:extLst>
      <p:ext uri="{BB962C8B-B14F-4D97-AF65-F5344CB8AC3E}">
        <p14:creationId xmlns:p14="http://schemas.microsoft.com/office/powerpoint/2010/main" val="4261248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a:extLst>
              <a:ext uri="{FF2B5EF4-FFF2-40B4-BE49-F238E27FC236}">
                <a16:creationId xmlns:a16="http://schemas.microsoft.com/office/drawing/2014/main" id="{F1666A7C-4566-4FEE-81EA-A9F29A2D2F44}"/>
              </a:ext>
            </a:extLst>
          </p:cNvPr>
          <p:cNvPicPr>
            <a:picLocks noGrp="1" noChangeAspect="1"/>
          </p:cNvPicPr>
          <p:nvPr>
            <p:ph idx="1"/>
          </p:nvPr>
        </p:nvPicPr>
        <p:blipFill>
          <a:blip r:embed="rId2"/>
          <a:stretch>
            <a:fillRect/>
          </a:stretch>
        </p:blipFill>
        <p:spPr>
          <a:xfrm>
            <a:off x="423355" y="1248576"/>
            <a:ext cx="11345290" cy="5409675"/>
          </a:xfrm>
        </p:spPr>
      </p:pic>
      <p:pic>
        <p:nvPicPr>
          <p:cNvPr id="3" name="Resim 2">
            <a:extLst>
              <a:ext uri="{FF2B5EF4-FFF2-40B4-BE49-F238E27FC236}">
                <a16:creationId xmlns:a16="http://schemas.microsoft.com/office/drawing/2014/main" id="{0E1C810C-374A-4E6D-B06E-E9DF95360D27}"/>
              </a:ext>
            </a:extLst>
          </p:cNvPr>
          <p:cNvPicPr>
            <a:picLocks noChangeAspect="1"/>
          </p:cNvPicPr>
          <p:nvPr/>
        </p:nvPicPr>
        <p:blipFill rotWithShape="1">
          <a:blip r:embed="rId3"/>
          <a:srcRect l="3883" r="3" b="2"/>
          <a:stretch/>
        </p:blipFill>
        <p:spPr>
          <a:xfrm>
            <a:off x="202550" y="84000"/>
            <a:ext cx="1075835" cy="1074537"/>
          </a:xfrm>
          <a:prstGeom prst="rect">
            <a:avLst/>
          </a:prstGeom>
        </p:spPr>
      </p:pic>
    </p:spTree>
    <p:extLst>
      <p:ext uri="{BB962C8B-B14F-4D97-AF65-F5344CB8AC3E}">
        <p14:creationId xmlns:p14="http://schemas.microsoft.com/office/powerpoint/2010/main" val="1393869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a:extLst>
              <a:ext uri="{FF2B5EF4-FFF2-40B4-BE49-F238E27FC236}">
                <a16:creationId xmlns:a16="http://schemas.microsoft.com/office/drawing/2014/main" id="{6DE467DE-C238-49B3-BC33-CAADC39C8DD7}"/>
              </a:ext>
            </a:extLst>
          </p:cNvPr>
          <p:cNvPicPr>
            <a:picLocks noGrp="1" noChangeAspect="1"/>
          </p:cNvPicPr>
          <p:nvPr>
            <p:ph idx="1"/>
          </p:nvPr>
        </p:nvPicPr>
        <p:blipFill>
          <a:blip r:embed="rId2"/>
          <a:stretch>
            <a:fillRect/>
          </a:stretch>
        </p:blipFill>
        <p:spPr>
          <a:xfrm>
            <a:off x="740467" y="1573576"/>
            <a:ext cx="10994583" cy="3983846"/>
          </a:xfrm>
        </p:spPr>
      </p:pic>
      <p:pic>
        <p:nvPicPr>
          <p:cNvPr id="3" name="Resim 2">
            <a:extLst>
              <a:ext uri="{FF2B5EF4-FFF2-40B4-BE49-F238E27FC236}">
                <a16:creationId xmlns:a16="http://schemas.microsoft.com/office/drawing/2014/main" id="{9CAA7F63-20D9-46F6-90D8-223684C19BAF}"/>
              </a:ext>
            </a:extLst>
          </p:cNvPr>
          <p:cNvPicPr>
            <a:picLocks noChangeAspect="1"/>
          </p:cNvPicPr>
          <p:nvPr/>
        </p:nvPicPr>
        <p:blipFill rotWithShape="1">
          <a:blip r:embed="rId3"/>
          <a:srcRect l="3883" r="3" b="2"/>
          <a:stretch/>
        </p:blipFill>
        <p:spPr>
          <a:xfrm>
            <a:off x="202550" y="84000"/>
            <a:ext cx="1075835" cy="1074537"/>
          </a:xfrm>
          <a:prstGeom prst="rect">
            <a:avLst/>
          </a:prstGeom>
        </p:spPr>
      </p:pic>
    </p:spTree>
    <p:extLst>
      <p:ext uri="{BB962C8B-B14F-4D97-AF65-F5344CB8AC3E}">
        <p14:creationId xmlns:p14="http://schemas.microsoft.com/office/powerpoint/2010/main" val="2965132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36">
            <a:extLst>
              <a:ext uri="{FF2B5EF4-FFF2-40B4-BE49-F238E27FC236}">
                <a16:creationId xmlns:a16="http://schemas.microsoft.com/office/drawing/2014/main" id="{35F0E358-1E49-4920-80D8-C3D138708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45" name="Rectangle 38">
            <a:extLst>
              <a:ext uri="{FF2B5EF4-FFF2-40B4-BE49-F238E27FC236}">
                <a16:creationId xmlns:a16="http://schemas.microsoft.com/office/drawing/2014/main" id="{E2D2362D-7010-4036-B9CA-03DFC8EB3B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DC85BF5E-2BD6-4E5B-8EA3-420B45BB03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389812" y="0"/>
            <a:ext cx="4802188" cy="6858000"/>
          </a:xfrm>
          <a:custGeom>
            <a:avLst/>
            <a:gdLst>
              <a:gd name="connsiteX0" fmla="*/ 0 w 4802188"/>
              <a:gd name="connsiteY0" fmla="*/ 0 h 6858000"/>
              <a:gd name="connsiteX1" fmla="*/ 4802188 w 4802188"/>
              <a:gd name="connsiteY1" fmla="*/ 0 h 6858000"/>
              <a:gd name="connsiteX2" fmla="*/ 4802188 w 4802188"/>
              <a:gd name="connsiteY2" fmla="*/ 6858000 h 6858000"/>
              <a:gd name="connsiteX3" fmla="*/ 0 w 4802188"/>
              <a:gd name="connsiteY3" fmla="*/ 6858000 h 6858000"/>
              <a:gd name="connsiteX4" fmla="*/ 4763 w 4802188"/>
              <a:gd name="connsiteY4" fmla="*/ 6791325 h 6858000"/>
              <a:gd name="connsiteX5" fmla="*/ 12700 w 4802188"/>
              <a:gd name="connsiteY5" fmla="*/ 6735762 h 6858000"/>
              <a:gd name="connsiteX6" fmla="*/ 22225 w 4802188"/>
              <a:gd name="connsiteY6" fmla="*/ 6683375 h 6858000"/>
              <a:gd name="connsiteX7" fmla="*/ 38100 w 4802188"/>
              <a:gd name="connsiteY7" fmla="*/ 6640512 h 6858000"/>
              <a:gd name="connsiteX8" fmla="*/ 53975 w 4802188"/>
              <a:gd name="connsiteY8" fmla="*/ 6597650 h 6858000"/>
              <a:gd name="connsiteX9" fmla="*/ 73025 w 4802188"/>
              <a:gd name="connsiteY9" fmla="*/ 6561137 h 6858000"/>
              <a:gd name="connsiteX10" fmla="*/ 92075 w 4802188"/>
              <a:gd name="connsiteY10" fmla="*/ 6523037 h 6858000"/>
              <a:gd name="connsiteX11" fmla="*/ 109538 w 4802188"/>
              <a:gd name="connsiteY11" fmla="*/ 6488112 h 6858000"/>
              <a:gd name="connsiteX12" fmla="*/ 127000 w 4802188"/>
              <a:gd name="connsiteY12" fmla="*/ 6448425 h 6858000"/>
              <a:gd name="connsiteX13" fmla="*/ 142875 w 4802188"/>
              <a:gd name="connsiteY13" fmla="*/ 6407150 h 6858000"/>
              <a:gd name="connsiteX14" fmla="*/ 157163 w 4802188"/>
              <a:gd name="connsiteY14" fmla="*/ 6361112 h 6858000"/>
              <a:gd name="connsiteX15" fmla="*/ 168275 w 4802188"/>
              <a:gd name="connsiteY15" fmla="*/ 6311900 h 6858000"/>
              <a:gd name="connsiteX16" fmla="*/ 176213 w 4802188"/>
              <a:gd name="connsiteY16" fmla="*/ 6251575 h 6858000"/>
              <a:gd name="connsiteX17" fmla="*/ 179388 w 4802188"/>
              <a:gd name="connsiteY17" fmla="*/ 6183312 h 6858000"/>
              <a:gd name="connsiteX18" fmla="*/ 176213 w 4802188"/>
              <a:gd name="connsiteY18" fmla="*/ 6113462 h 6858000"/>
              <a:gd name="connsiteX19" fmla="*/ 168275 w 4802188"/>
              <a:gd name="connsiteY19" fmla="*/ 6056312 h 6858000"/>
              <a:gd name="connsiteX20" fmla="*/ 157163 w 4802188"/>
              <a:gd name="connsiteY20" fmla="*/ 6003925 h 6858000"/>
              <a:gd name="connsiteX21" fmla="*/ 142875 w 4802188"/>
              <a:gd name="connsiteY21" fmla="*/ 5956300 h 6858000"/>
              <a:gd name="connsiteX22" fmla="*/ 127000 w 4802188"/>
              <a:gd name="connsiteY22" fmla="*/ 5915025 h 6858000"/>
              <a:gd name="connsiteX23" fmla="*/ 107950 w 4802188"/>
              <a:gd name="connsiteY23" fmla="*/ 5876925 h 6858000"/>
              <a:gd name="connsiteX24" fmla="*/ 88900 w 4802188"/>
              <a:gd name="connsiteY24" fmla="*/ 5840412 h 6858000"/>
              <a:gd name="connsiteX25" fmla="*/ 69850 w 4802188"/>
              <a:gd name="connsiteY25" fmla="*/ 5802312 h 6858000"/>
              <a:gd name="connsiteX26" fmla="*/ 52388 w 4802188"/>
              <a:gd name="connsiteY26" fmla="*/ 5762625 h 6858000"/>
              <a:gd name="connsiteX27" fmla="*/ 34925 w 4802188"/>
              <a:gd name="connsiteY27" fmla="*/ 5721350 h 6858000"/>
              <a:gd name="connsiteX28" fmla="*/ 20638 w 4802188"/>
              <a:gd name="connsiteY28" fmla="*/ 5675312 h 6858000"/>
              <a:gd name="connsiteX29" fmla="*/ 11113 w 4802188"/>
              <a:gd name="connsiteY29" fmla="*/ 5622925 h 6858000"/>
              <a:gd name="connsiteX30" fmla="*/ 1588 w 4802188"/>
              <a:gd name="connsiteY30" fmla="*/ 5562600 h 6858000"/>
              <a:gd name="connsiteX31" fmla="*/ 0 w 4802188"/>
              <a:gd name="connsiteY31" fmla="*/ 5494337 h 6858000"/>
              <a:gd name="connsiteX32" fmla="*/ 1588 w 4802188"/>
              <a:gd name="connsiteY32" fmla="*/ 5426075 h 6858000"/>
              <a:gd name="connsiteX33" fmla="*/ 11113 w 4802188"/>
              <a:gd name="connsiteY33" fmla="*/ 5365750 h 6858000"/>
              <a:gd name="connsiteX34" fmla="*/ 20638 w 4802188"/>
              <a:gd name="connsiteY34" fmla="*/ 5313362 h 6858000"/>
              <a:gd name="connsiteX35" fmla="*/ 34925 w 4802188"/>
              <a:gd name="connsiteY35" fmla="*/ 5268912 h 6858000"/>
              <a:gd name="connsiteX36" fmla="*/ 52388 w 4802188"/>
              <a:gd name="connsiteY36" fmla="*/ 5226050 h 6858000"/>
              <a:gd name="connsiteX37" fmla="*/ 69850 w 4802188"/>
              <a:gd name="connsiteY37" fmla="*/ 5186362 h 6858000"/>
              <a:gd name="connsiteX38" fmla="*/ 88900 w 4802188"/>
              <a:gd name="connsiteY38" fmla="*/ 5149850 h 6858000"/>
              <a:gd name="connsiteX39" fmla="*/ 107950 w 4802188"/>
              <a:gd name="connsiteY39" fmla="*/ 5114925 h 6858000"/>
              <a:gd name="connsiteX40" fmla="*/ 127000 w 4802188"/>
              <a:gd name="connsiteY40" fmla="*/ 5075237 h 6858000"/>
              <a:gd name="connsiteX41" fmla="*/ 142875 w 4802188"/>
              <a:gd name="connsiteY41" fmla="*/ 5033962 h 6858000"/>
              <a:gd name="connsiteX42" fmla="*/ 157163 w 4802188"/>
              <a:gd name="connsiteY42" fmla="*/ 4987925 h 6858000"/>
              <a:gd name="connsiteX43" fmla="*/ 168275 w 4802188"/>
              <a:gd name="connsiteY43" fmla="*/ 4935537 h 6858000"/>
              <a:gd name="connsiteX44" fmla="*/ 176213 w 4802188"/>
              <a:gd name="connsiteY44" fmla="*/ 4875212 h 6858000"/>
              <a:gd name="connsiteX45" fmla="*/ 179388 w 4802188"/>
              <a:gd name="connsiteY45" fmla="*/ 4806950 h 6858000"/>
              <a:gd name="connsiteX46" fmla="*/ 176213 w 4802188"/>
              <a:gd name="connsiteY46" fmla="*/ 4738687 h 6858000"/>
              <a:gd name="connsiteX47" fmla="*/ 168275 w 4802188"/>
              <a:gd name="connsiteY47" fmla="*/ 4678362 h 6858000"/>
              <a:gd name="connsiteX48" fmla="*/ 157163 w 4802188"/>
              <a:gd name="connsiteY48" fmla="*/ 4625975 h 6858000"/>
              <a:gd name="connsiteX49" fmla="*/ 142875 w 4802188"/>
              <a:gd name="connsiteY49" fmla="*/ 4579937 h 6858000"/>
              <a:gd name="connsiteX50" fmla="*/ 127000 w 4802188"/>
              <a:gd name="connsiteY50" fmla="*/ 4537075 h 6858000"/>
              <a:gd name="connsiteX51" fmla="*/ 107950 w 4802188"/>
              <a:gd name="connsiteY51" fmla="*/ 4498975 h 6858000"/>
              <a:gd name="connsiteX52" fmla="*/ 69850 w 4802188"/>
              <a:gd name="connsiteY52" fmla="*/ 4424362 h 6858000"/>
              <a:gd name="connsiteX53" fmla="*/ 52388 w 4802188"/>
              <a:gd name="connsiteY53" fmla="*/ 4386262 h 6858000"/>
              <a:gd name="connsiteX54" fmla="*/ 34925 w 4802188"/>
              <a:gd name="connsiteY54" fmla="*/ 4343400 h 6858000"/>
              <a:gd name="connsiteX55" fmla="*/ 20638 w 4802188"/>
              <a:gd name="connsiteY55" fmla="*/ 4297362 h 6858000"/>
              <a:gd name="connsiteX56" fmla="*/ 11113 w 4802188"/>
              <a:gd name="connsiteY56" fmla="*/ 4244975 h 6858000"/>
              <a:gd name="connsiteX57" fmla="*/ 1588 w 4802188"/>
              <a:gd name="connsiteY57" fmla="*/ 4186237 h 6858000"/>
              <a:gd name="connsiteX58" fmla="*/ 0 w 4802188"/>
              <a:gd name="connsiteY58" fmla="*/ 4116387 h 6858000"/>
              <a:gd name="connsiteX59" fmla="*/ 1588 w 4802188"/>
              <a:gd name="connsiteY59" fmla="*/ 4048125 h 6858000"/>
              <a:gd name="connsiteX60" fmla="*/ 11113 w 4802188"/>
              <a:gd name="connsiteY60" fmla="*/ 3987800 h 6858000"/>
              <a:gd name="connsiteX61" fmla="*/ 20638 w 4802188"/>
              <a:gd name="connsiteY61" fmla="*/ 3935412 h 6858000"/>
              <a:gd name="connsiteX62" fmla="*/ 34925 w 4802188"/>
              <a:gd name="connsiteY62" fmla="*/ 3890962 h 6858000"/>
              <a:gd name="connsiteX63" fmla="*/ 52388 w 4802188"/>
              <a:gd name="connsiteY63" fmla="*/ 3848100 h 6858000"/>
              <a:gd name="connsiteX64" fmla="*/ 69850 w 4802188"/>
              <a:gd name="connsiteY64" fmla="*/ 3811587 h 6858000"/>
              <a:gd name="connsiteX65" fmla="*/ 107950 w 4802188"/>
              <a:gd name="connsiteY65" fmla="*/ 3736975 h 6858000"/>
              <a:gd name="connsiteX66" fmla="*/ 127000 w 4802188"/>
              <a:gd name="connsiteY66" fmla="*/ 3697287 h 6858000"/>
              <a:gd name="connsiteX67" fmla="*/ 142875 w 4802188"/>
              <a:gd name="connsiteY67" fmla="*/ 3656012 h 6858000"/>
              <a:gd name="connsiteX68" fmla="*/ 157163 w 4802188"/>
              <a:gd name="connsiteY68" fmla="*/ 3609975 h 6858000"/>
              <a:gd name="connsiteX69" fmla="*/ 168275 w 4802188"/>
              <a:gd name="connsiteY69" fmla="*/ 3557587 h 6858000"/>
              <a:gd name="connsiteX70" fmla="*/ 176213 w 4802188"/>
              <a:gd name="connsiteY70" fmla="*/ 3497262 h 6858000"/>
              <a:gd name="connsiteX71" fmla="*/ 179388 w 4802188"/>
              <a:gd name="connsiteY71" fmla="*/ 3427412 h 6858000"/>
              <a:gd name="connsiteX72" fmla="*/ 176213 w 4802188"/>
              <a:gd name="connsiteY72" fmla="*/ 3360737 h 6858000"/>
              <a:gd name="connsiteX73" fmla="*/ 168275 w 4802188"/>
              <a:gd name="connsiteY73" fmla="*/ 3300412 h 6858000"/>
              <a:gd name="connsiteX74" fmla="*/ 157163 w 4802188"/>
              <a:gd name="connsiteY74" fmla="*/ 3248025 h 6858000"/>
              <a:gd name="connsiteX75" fmla="*/ 142875 w 4802188"/>
              <a:gd name="connsiteY75" fmla="*/ 3201987 h 6858000"/>
              <a:gd name="connsiteX76" fmla="*/ 127000 w 4802188"/>
              <a:gd name="connsiteY76" fmla="*/ 3160712 h 6858000"/>
              <a:gd name="connsiteX77" fmla="*/ 107950 w 4802188"/>
              <a:gd name="connsiteY77" fmla="*/ 3121025 h 6858000"/>
              <a:gd name="connsiteX78" fmla="*/ 88900 w 4802188"/>
              <a:gd name="connsiteY78" fmla="*/ 3084512 h 6858000"/>
              <a:gd name="connsiteX79" fmla="*/ 69850 w 4802188"/>
              <a:gd name="connsiteY79" fmla="*/ 3046412 h 6858000"/>
              <a:gd name="connsiteX80" fmla="*/ 52388 w 4802188"/>
              <a:gd name="connsiteY80" fmla="*/ 3009900 h 6858000"/>
              <a:gd name="connsiteX81" fmla="*/ 34925 w 4802188"/>
              <a:gd name="connsiteY81" fmla="*/ 2967037 h 6858000"/>
              <a:gd name="connsiteX82" fmla="*/ 20638 w 4802188"/>
              <a:gd name="connsiteY82" fmla="*/ 2922587 h 6858000"/>
              <a:gd name="connsiteX83" fmla="*/ 11113 w 4802188"/>
              <a:gd name="connsiteY83" fmla="*/ 2868612 h 6858000"/>
              <a:gd name="connsiteX84" fmla="*/ 1588 w 4802188"/>
              <a:gd name="connsiteY84" fmla="*/ 2809875 h 6858000"/>
              <a:gd name="connsiteX85" fmla="*/ 0 w 4802188"/>
              <a:gd name="connsiteY85" fmla="*/ 2741612 h 6858000"/>
              <a:gd name="connsiteX86" fmla="*/ 1588 w 4802188"/>
              <a:gd name="connsiteY86" fmla="*/ 2671762 h 6858000"/>
              <a:gd name="connsiteX87" fmla="*/ 11113 w 4802188"/>
              <a:gd name="connsiteY87" fmla="*/ 2613025 h 6858000"/>
              <a:gd name="connsiteX88" fmla="*/ 20638 w 4802188"/>
              <a:gd name="connsiteY88" fmla="*/ 2560637 h 6858000"/>
              <a:gd name="connsiteX89" fmla="*/ 34925 w 4802188"/>
              <a:gd name="connsiteY89" fmla="*/ 2513012 h 6858000"/>
              <a:gd name="connsiteX90" fmla="*/ 52388 w 4802188"/>
              <a:gd name="connsiteY90" fmla="*/ 2471737 h 6858000"/>
              <a:gd name="connsiteX91" fmla="*/ 69850 w 4802188"/>
              <a:gd name="connsiteY91" fmla="*/ 2433637 h 6858000"/>
              <a:gd name="connsiteX92" fmla="*/ 88900 w 4802188"/>
              <a:gd name="connsiteY92" fmla="*/ 2395537 h 6858000"/>
              <a:gd name="connsiteX93" fmla="*/ 107950 w 4802188"/>
              <a:gd name="connsiteY93" fmla="*/ 2359025 h 6858000"/>
              <a:gd name="connsiteX94" fmla="*/ 127000 w 4802188"/>
              <a:gd name="connsiteY94" fmla="*/ 2319337 h 6858000"/>
              <a:gd name="connsiteX95" fmla="*/ 142875 w 4802188"/>
              <a:gd name="connsiteY95" fmla="*/ 2278062 h 6858000"/>
              <a:gd name="connsiteX96" fmla="*/ 157163 w 4802188"/>
              <a:gd name="connsiteY96" fmla="*/ 2232025 h 6858000"/>
              <a:gd name="connsiteX97" fmla="*/ 168275 w 4802188"/>
              <a:gd name="connsiteY97" fmla="*/ 2179637 h 6858000"/>
              <a:gd name="connsiteX98" fmla="*/ 176213 w 4802188"/>
              <a:gd name="connsiteY98" fmla="*/ 2119312 h 6858000"/>
              <a:gd name="connsiteX99" fmla="*/ 179388 w 4802188"/>
              <a:gd name="connsiteY99" fmla="*/ 2051050 h 6858000"/>
              <a:gd name="connsiteX100" fmla="*/ 176213 w 4802188"/>
              <a:gd name="connsiteY100" fmla="*/ 1982787 h 6858000"/>
              <a:gd name="connsiteX101" fmla="*/ 168275 w 4802188"/>
              <a:gd name="connsiteY101" fmla="*/ 1922462 h 6858000"/>
              <a:gd name="connsiteX102" fmla="*/ 157163 w 4802188"/>
              <a:gd name="connsiteY102" fmla="*/ 1870075 h 6858000"/>
              <a:gd name="connsiteX103" fmla="*/ 142875 w 4802188"/>
              <a:gd name="connsiteY103" fmla="*/ 1824037 h 6858000"/>
              <a:gd name="connsiteX104" fmla="*/ 127000 w 4802188"/>
              <a:gd name="connsiteY104" fmla="*/ 1782762 h 6858000"/>
              <a:gd name="connsiteX105" fmla="*/ 107950 w 4802188"/>
              <a:gd name="connsiteY105" fmla="*/ 1743075 h 6858000"/>
              <a:gd name="connsiteX106" fmla="*/ 88900 w 4802188"/>
              <a:gd name="connsiteY106" fmla="*/ 1708150 h 6858000"/>
              <a:gd name="connsiteX107" fmla="*/ 69850 w 4802188"/>
              <a:gd name="connsiteY107" fmla="*/ 1671637 h 6858000"/>
              <a:gd name="connsiteX108" fmla="*/ 52388 w 4802188"/>
              <a:gd name="connsiteY108" fmla="*/ 1631950 h 6858000"/>
              <a:gd name="connsiteX109" fmla="*/ 34925 w 4802188"/>
              <a:gd name="connsiteY109" fmla="*/ 1589087 h 6858000"/>
              <a:gd name="connsiteX110" fmla="*/ 20638 w 4802188"/>
              <a:gd name="connsiteY110" fmla="*/ 1544637 h 6858000"/>
              <a:gd name="connsiteX111" fmla="*/ 11113 w 4802188"/>
              <a:gd name="connsiteY111" fmla="*/ 1492250 h 6858000"/>
              <a:gd name="connsiteX112" fmla="*/ 1588 w 4802188"/>
              <a:gd name="connsiteY112" fmla="*/ 1431925 h 6858000"/>
              <a:gd name="connsiteX113" fmla="*/ 0 w 4802188"/>
              <a:gd name="connsiteY113" fmla="*/ 1363662 h 6858000"/>
              <a:gd name="connsiteX114" fmla="*/ 1588 w 4802188"/>
              <a:gd name="connsiteY114" fmla="*/ 1295400 h 6858000"/>
              <a:gd name="connsiteX115" fmla="*/ 11113 w 4802188"/>
              <a:gd name="connsiteY115" fmla="*/ 1235075 h 6858000"/>
              <a:gd name="connsiteX116" fmla="*/ 20638 w 4802188"/>
              <a:gd name="connsiteY116" fmla="*/ 1182687 h 6858000"/>
              <a:gd name="connsiteX117" fmla="*/ 34925 w 4802188"/>
              <a:gd name="connsiteY117" fmla="*/ 1136650 h 6858000"/>
              <a:gd name="connsiteX118" fmla="*/ 52388 w 4802188"/>
              <a:gd name="connsiteY118" fmla="*/ 1095375 h 6858000"/>
              <a:gd name="connsiteX119" fmla="*/ 69850 w 4802188"/>
              <a:gd name="connsiteY119" fmla="*/ 1055687 h 6858000"/>
              <a:gd name="connsiteX120" fmla="*/ 88900 w 4802188"/>
              <a:gd name="connsiteY120" fmla="*/ 1017587 h 6858000"/>
              <a:gd name="connsiteX121" fmla="*/ 107950 w 4802188"/>
              <a:gd name="connsiteY121" fmla="*/ 981075 h 6858000"/>
              <a:gd name="connsiteX122" fmla="*/ 127000 w 4802188"/>
              <a:gd name="connsiteY122" fmla="*/ 942975 h 6858000"/>
              <a:gd name="connsiteX123" fmla="*/ 142875 w 4802188"/>
              <a:gd name="connsiteY123" fmla="*/ 901700 h 6858000"/>
              <a:gd name="connsiteX124" fmla="*/ 157163 w 4802188"/>
              <a:gd name="connsiteY124" fmla="*/ 854075 h 6858000"/>
              <a:gd name="connsiteX125" fmla="*/ 168275 w 4802188"/>
              <a:gd name="connsiteY125" fmla="*/ 801687 h 6858000"/>
              <a:gd name="connsiteX126" fmla="*/ 176213 w 4802188"/>
              <a:gd name="connsiteY126" fmla="*/ 744537 h 6858000"/>
              <a:gd name="connsiteX127" fmla="*/ 179388 w 4802188"/>
              <a:gd name="connsiteY127" fmla="*/ 673100 h 6858000"/>
              <a:gd name="connsiteX128" fmla="*/ 176213 w 4802188"/>
              <a:gd name="connsiteY128" fmla="*/ 606425 h 6858000"/>
              <a:gd name="connsiteX129" fmla="*/ 168275 w 4802188"/>
              <a:gd name="connsiteY129" fmla="*/ 546100 h 6858000"/>
              <a:gd name="connsiteX130" fmla="*/ 157163 w 4802188"/>
              <a:gd name="connsiteY130" fmla="*/ 496887 h 6858000"/>
              <a:gd name="connsiteX131" fmla="*/ 142875 w 4802188"/>
              <a:gd name="connsiteY131" fmla="*/ 450850 h 6858000"/>
              <a:gd name="connsiteX132" fmla="*/ 127000 w 4802188"/>
              <a:gd name="connsiteY132" fmla="*/ 409575 h 6858000"/>
              <a:gd name="connsiteX133" fmla="*/ 109538 w 4802188"/>
              <a:gd name="connsiteY133" fmla="*/ 369887 h 6858000"/>
              <a:gd name="connsiteX134" fmla="*/ 92075 w 4802188"/>
              <a:gd name="connsiteY134" fmla="*/ 334962 h 6858000"/>
              <a:gd name="connsiteX135" fmla="*/ 73025 w 4802188"/>
              <a:gd name="connsiteY135" fmla="*/ 296862 h 6858000"/>
              <a:gd name="connsiteX136" fmla="*/ 53975 w 4802188"/>
              <a:gd name="connsiteY136" fmla="*/ 260350 h 6858000"/>
              <a:gd name="connsiteX137" fmla="*/ 38100 w 4802188"/>
              <a:gd name="connsiteY137" fmla="*/ 217487 h 6858000"/>
              <a:gd name="connsiteX138" fmla="*/ 22225 w 4802188"/>
              <a:gd name="connsiteY138" fmla="*/ 174625 h 6858000"/>
              <a:gd name="connsiteX139" fmla="*/ 12700 w 4802188"/>
              <a:gd name="connsiteY139" fmla="*/ 122237 h 6858000"/>
              <a:gd name="connsiteX140" fmla="*/ 4763 w 4802188"/>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802188" h="6858000">
                <a:moveTo>
                  <a:pt x="0" y="0"/>
                </a:moveTo>
                <a:lnTo>
                  <a:pt x="4802188" y="0"/>
                </a:lnTo>
                <a:lnTo>
                  <a:pt x="4802188" y="6858000"/>
                </a:lnTo>
                <a:lnTo>
                  <a:pt x="0" y="6858000"/>
                </a:lnTo>
                <a:lnTo>
                  <a:pt x="4763" y="6791325"/>
                </a:lnTo>
                <a:lnTo>
                  <a:pt x="12700" y="6735762"/>
                </a:lnTo>
                <a:lnTo>
                  <a:pt x="22225" y="6683375"/>
                </a:lnTo>
                <a:lnTo>
                  <a:pt x="38100" y="6640512"/>
                </a:lnTo>
                <a:lnTo>
                  <a:pt x="53975" y="6597650"/>
                </a:lnTo>
                <a:lnTo>
                  <a:pt x="73025" y="6561137"/>
                </a:lnTo>
                <a:lnTo>
                  <a:pt x="92075" y="6523037"/>
                </a:lnTo>
                <a:lnTo>
                  <a:pt x="109538" y="6488112"/>
                </a:lnTo>
                <a:lnTo>
                  <a:pt x="127000" y="6448425"/>
                </a:lnTo>
                <a:lnTo>
                  <a:pt x="142875" y="6407150"/>
                </a:lnTo>
                <a:lnTo>
                  <a:pt x="157163" y="6361112"/>
                </a:lnTo>
                <a:lnTo>
                  <a:pt x="168275" y="6311900"/>
                </a:lnTo>
                <a:lnTo>
                  <a:pt x="176213" y="6251575"/>
                </a:lnTo>
                <a:lnTo>
                  <a:pt x="179388" y="6183312"/>
                </a:lnTo>
                <a:lnTo>
                  <a:pt x="176213" y="6113462"/>
                </a:lnTo>
                <a:lnTo>
                  <a:pt x="168275" y="6056312"/>
                </a:lnTo>
                <a:lnTo>
                  <a:pt x="157163" y="6003925"/>
                </a:lnTo>
                <a:lnTo>
                  <a:pt x="142875" y="5956300"/>
                </a:lnTo>
                <a:lnTo>
                  <a:pt x="127000" y="5915025"/>
                </a:lnTo>
                <a:lnTo>
                  <a:pt x="107950" y="5876925"/>
                </a:lnTo>
                <a:lnTo>
                  <a:pt x="88900" y="5840412"/>
                </a:lnTo>
                <a:lnTo>
                  <a:pt x="69850" y="5802312"/>
                </a:lnTo>
                <a:lnTo>
                  <a:pt x="52388" y="5762625"/>
                </a:lnTo>
                <a:lnTo>
                  <a:pt x="34925" y="5721350"/>
                </a:lnTo>
                <a:lnTo>
                  <a:pt x="20638" y="5675312"/>
                </a:lnTo>
                <a:lnTo>
                  <a:pt x="11113" y="5622925"/>
                </a:lnTo>
                <a:lnTo>
                  <a:pt x="1588" y="5562600"/>
                </a:lnTo>
                <a:lnTo>
                  <a:pt x="0" y="5494337"/>
                </a:lnTo>
                <a:lnTo>
                  <a:pt x="1588" y="5426075"/>
                </a:lnTo>
                <a:lnTo>
                  <a:pt x="11113" y="5365750"/>
                </a:lnTo>
                <a:lnTo>
                  <a:pt x="20638" y="5313362"/>
                </a:lnTo>
                <a:lnTo>
                  <a:pt x="34925" y="5268912"/>
                </a:lnTo>
                <a:lnTo>
                  <a:pt x="52388" y="5226050"/>
                </a:lnTo>
                <a:lnTo>
                  <a:pt x="69850" y="5186362"/>
                </a:lnTo>
                <a:lnTo>
                  <a:pt x="88900" y="5149850"/>
                </a:lnTo>
                <a:lnTo>
                  <a:pt x="107950" y="5114925"/>
                </a:lnTo>
                <a:lnTo>
                  <a:pt x="127000" y="5075237"/>
                </a:lnTo>
                <a:lnTo>
                  <a:pt x="142875" y="5033962"/>
                </a:lnTo>
                <a:lnTo>
                  <a:pt x="157163" y="4987925"/>
                </a:lnTo>
                <a:lnTo>
                  <a:pt x="168275" y="4935537"/>
                </a:lnTo>
                <a:lnTo>
                  <a:pt x="176213" y="4875212"/>
                </a:lnTo>
                <a:lnTo>
                  <a:pt x="179388" y="4806950"/>
                </a:lnTo>
                <a:lnTo>
                  <a:pt x="176213" y="4738687"/>
                </a:lnTo>
                <a:lnTo>
                  <a:pt x="168275" y="4678362"/>
                </a:lnTo>
                <a:lnTo>
                  <a:pt x="157163" y="4625975"/>
                </a:lnTo>
                <a:lnTo>
                  <a:pt x="142875" y="4579937"/>
                </a:lnTo>
                <a:lnTo>
                  <a:pt x="127000" y="4537075"/>
                </a:lnTo>
                <a:lnTo>
                  <a:pt x="107950" y="4498975"/>
                </a:lnTo>
                <a:lnTo>
                  <a:pt x="69850" y="4424362"/>
                </a:lnTo>
                <a:lnTo>
                  <a:pt x="52388" y="4386262"/>
                </a:lnTo>
                <a:lnTo>
                  <a:pt x="34925" y="4343400"/>
                </a:lnTo>
                <a:lnTo>
                  <a:pt x="20638" y="4297362"/>
                </a:lnTo>
                <a:lnTo>
                  <a:pt x="11113" y="4244975"/>
                </a:lnTo>
                <a:lnTo>
                  <a:pt x="1588" y="4186237"/>
                </a:lnTo>
                <a:lnTo>
                  <a:pt x="0" y="4116387"/>
                </a:lnTo>
                <a:lnTo>
                  <a:pt x="1588" y="4048125"/>
                </a:lnTo>
                <a:lnTo>
                  <a:pt x="11113" y="3987800"/>
                </a:lnTo>
                <a:lnTo>
                  <a:pt x="20638" y="3935412"/>
                </a:lnTo>
                <a:lnTo>
                  <a:pt x="34925" y="3890962"/>
                </a:lnTo>
                <a:lnTo>
                  <a:pt x="52388" y="3848100"/>
                </a:lnTo>
                <a:lnTo>
                  <a:pt x="69850" y="3811587"/>
                </a:lnTo>
                <a:lnTo>
                  <a:pt x="107950" y="3736975"/>
                </a:lnTo>
                <a:lnTo>
                  <a:pt x="127000" y="3697287"/>
                </a:lnTo>
                <a:lnTo>
                  <a:pt x="142875" y="3656012"/>
                </a:lnTo>
                <a:lnTo>
                  <a:pt x="157163" y="3609975"/>
                </a:lnTo>
                <a:lnTo>
                  <a:pt x="168275" y="3557587"/>
                </a:lnTo>
                <a:lnTo>
                  <a:pt x="176213" y="3497262"/>
                </a:lnTo>
                <a:lnTo>
                  <a:pt x="179388" y="3427412"/>
                </a:lnTo>
                <a:lnTo>
                  <a:pt x="176213" y="3360737"/>
                </a:lnTo>
                <a:lnTo>
                  <a:pt x="168275" y="3300412"/>
                </a:lnTo>
                <a:lnTo>
                  <a:pt x="157163" y="3248025"/>
                </a:lnTo>
                <a:lnTo>
                  <a:pt x="142875" y="3201987"/>
                </a:lnTo>
                <a:lnTo>
                  <a:pt x="127000" y="3160712"/>
                </a:lnTo>
                <a:lnTo>
                  <a:pt x="107950" y="3121025"/>
                </a:lnTo>
                <a:lnTo>
                  <a:pt x="88900" y="3084512"/>
                </a:lnTo>
                <a:lnTo>
                  <a:pt x="69850" y="3046412"/>
                </a:lnTo>
                <a:lnTo>
                  <a:pt x="52388" y="3009900"/>
                </a:lnTo>
                <a:lnTo>
                  <a:pt x="34925" y="2967037"/>
                </a:lnTo>
                <a:lnTo>
                  <a:pt x="20638" y="2922587"/>
                </a:lnTo>
                <a:lnTo>
                  <a:pt x="11113" y="2868612"/>
                </a:lnTo>
                <a:lnTo>
                  <a:pt x="1588" y="2809875"/>
                </a:lnTo>
                <a:lnTo>
                  <a:pt x="0" y="2741612"/>
                </a:lnTo>
                <a:lnTo>
                  <a:pt x="1588" y="2671762"/>
                </a:lnTo>
                <a:lnTo>
                  <a:pt x="11113" y="2613025"/>
                </a:lnTo>
                <a:lnTo>
                  <a:pt x="20638" y="2560637"/>
                </a:lnTo>
                <a:lnTo>
                  <a:pt x="34925" y="2513012"/>
                </a:lnTo>
                <a:lnTo>
                  <a:pt x="52388" y="2471737"/>
                </a:lnTo>
                <a:lnTo>
                  <a:pt x="69850" y="2433637"/>
                </a:lnTo>
                <a:lnTo>
                  <a:pt x="88900" y="2395537"/>
                </a:lnTo>
                <a:lnTo>
                  <a:pt x="107950" y="2359025"/>
                </a:lnTo>
                <a:lnTo>
                  <a:pt x="127000" y="2319337"/>
                </a:lnTo>
                <a:lnTo>
                  <a:pt x="142875" y="2278062"/>
                </a:lnTo>
                <a:lnTo>
                  <a:pt x="157163" y="2232025"/>
                </a:lnTo>
                <a:lnTo>
                  <a:pt x="168275" y="2179637"/>
                </a:lnTo>
                <a:lnTo>
                  <a:pt x="176213" y="2119312"/>
                </a:lnTo>
                <a:lnTo>
                  <a:pt x="179388" y="2051050"/>
                </a:lnTo>
                <a:lnTo>
                  <a:pt x="176213" y="1982787"/>
                </a:lnTo>
                <a:lnTo>
                  <a:pt x="168275" y="1922462"/>
                </a:lnTo>
                <a:lnTo>
                  <a:pt x="157163" y="1870075"/>
                </a:lnTo>
                <a:lnTo>
                  <a:pt x="142875" y="1824037"/>
                </a:lnTo>
                <a:lnTo>
                  <a:pt x="127000" y="1782762"/>
                </a:lnTo>
                <a:lnTo>
                  <a:pt x="107950" y="1743075"/>
                </a:lnTo>
                <a:lnTo>
                  <a:pt x="88900" y="1708150"/>
                </a:lnTo>
                <a:lnTo>
                  <a:pt x="69850" y="1671637"/>
                </a:lnTo>
                <a:lnTo>
                  <a:pt x="52388" y="1631950"/>
                </a:lnTo>
                <a:lnTo>
                  <a:pt x="34925" y="1589087"/>
                </a:lnTo>
                <a:lnTo>
                  <a:pt x="20638" y="1544637"/>
                </a:lnTo>
                <a:lnTo>
                  <a:pt x="11113" y="1492250"/>
                </a:lnTo>
                <a:lnTo>
                  <a:pt x="1588" y="1431925"/>
                </a:lnTo>
                <a:lnTo>
                  <a:pt x="0" y="1363662"/>
                </a:lnTo>
                <a:lnTo>
                  <a:pt x="1588" y="1295400"/>
                </a:lnTo>
                <a:lnTo>
                  <a:pt x="11113" y="1235075"/>
                </a:lnTo>
                <a:lnTo>
                  <a:pt x="20638" y="1182687"/>
                </a:lnTo>
                <a:lnTo>
                  <a:pt x="34925" y="1136650"/>
                </a:lnTo>
                <a:lnTo>
                  <a:pt x="52388" y="1095375"/>
                </a:lnTo>
                <a:lnTo>
                  <a:pt x="69850" y="1055687"/>
                </a:lnTo>
                <a:lnTo>
                  <a:pt x="88900" y="1017587"/>
                </a:lnTo>
                <a:lnTo>
                  <a:pt x="107950" y="981075"/>
                </a:lnTo>
                <a:lnTo>
                  <a:pt x="127000" y="942975"/>
                </a:lnTo>
                <a:lnTo>
                  <a:pt x="142875" y="901700"/>
                </a:lnTo>
                <a:lnTo>
                  <a:pt x="157163" y="854075"/>
                </a:lnTo>
                <a:lnTo>
                  <a:pt x="168275" y="801687"/>
                </a:lnTo>
                <a:lnTo>
                  <a:pt x="176213" y="744537"/>
                </a:lnTo>
                <a:lnTo>
                  <a:pt x="179388" y="673100"/>
                </a:lnTo>
                <a:lnTo>
                  <a:pt x="176213" y="606425"/>
                </a:lnTo>
                <a:lnTo>
                  <a:pt x="168275" y="546100"/>
                </a:lnTo>
                <a:lnTo>
                  <a:pt x="157163" y="496887"/>
                </a:lnTo>
                <a:lnTo>
                  <a:pt x="142875" y="450850"/>
                </a:lnTo>
                <a:lnTo>
                  <a:pt x="127000" y="409575"/>
                </a:lnTo>
                <a:lnTo>
                  <a:pt x="109538" y="369887"/>
                </a:lnTo>
                <a:lnTo>
                  <a:pt x="92075" y="334962"/>
                </a:lnTo>
                <a:lnTo>
                  <a:pt x="73025" y="296862"/>
                </a:lnTo>
                <a:lnTo>
                  <a:pt x="53975" y="260350"/>
                </a:lnTo>
                <a:lnTo>
                  <a:pt x="38100" y="217487"/>
                </a:lnTo>
                <a:lnTo>
                  <a:pt x="22225" y="174625"/>
                </a:lnTo>
                <a:lnTo>
                  <a:pt x="12700" y="122237"/>
                </a:lnTo>
                <a:lnTo>
                  <a:pt x="4763" y="66675"/>
                </a:lnTo>
                <a:close/>
              </a:path>
            </a:pathLst>
          </a:custGeom>
          <a:solidFill>
            <a:schemeClr val="accent1">
              <a:lumMod val="50000"/>
              <a:alpha val="25000"/>
            </a:schemeClr>
          </a:solidFill>
          <a:ln w="0">
            <a:noFill/>
            <a:prstDash val="solid"/>
            <a:round/>
            <a:headEnd/>
            <a:tailEnd/>
          </a:ln>
        </p:spPr>
        <p:txBody>
          <a:bodyPr wrap="square" rtlCol="0" anchor="ctr">
            <a:noAutofit/>
          </a:bodyPr>
          <a:lstStyle/>
          <a:p>
            <a:pPr algn="ctr" defTabSz="457200"/>
            <a:endParaRPr lang="en-US" dirty="0">
              <a:solidFill>
                <a:schemeClr val="tx1"/>
              </a:solidFill>
            </a:endParaRPr>
          </a:p>
        </p:txBody>
      </p:sp>
      <p:sp>
        <p:nvSpPr>
          <p:cNvPr id="2" name="Başlık 1">
            <a:extLst>
              <a:ext uri="{FF2B5EF4-FFF2-40B4-BE49-F238E27FC236}">
                <a16:creationId xmlns:a16="http://schemas.microsoft.com/office/drawing/2014/main" id="{FAA72CF3-2187-445E-A4DE-C95821344055}"/>
              </a:ext>
            </a:extLst>
          </p:cNvPr>
          <p:cNvSpPr>
            <a:spLocks noGrp="1"/>
          </p:cNvSpPr>
          <p:nvPr>
            <p:ph type="title"/>
          </p:nvPr>
        </p:nvSpPr>
        <p:spPr>
          <a:xfrm>
            <a:off x="7776333" y="177014"/>
            <a:ext cx="4352912" cy="1050990"/>
          </a:xfrm>
        </p:spPr>
        <p:txBody>
          <a:bodyPr anchor="t">
            <a:normAutofit/>
          </a:bodyPr>
          <a:lstStyle/>
          <a:p>
            <a:pPr algn="ctr"/>
            <a:r>
              <a:rPr lang="tr-TR" sz="3100" dirty="0">
                <a:latin typeface="Times New Roman" panose="02020603050405020304" pitchFamily="18" charset="0"/>
                <a:cs typeface="Times New Roman" panose="02020603050405020304" pitchFamily="18" charset="0"/>
              </a:rPr>
              <a:t>Dünya’da ve Türkiye’de Ekonometri Eğitimi</a:t>
            </a:r>
            <a:endParaRPr lang="tr-TR" sz="3100" dirty="0"/>
          </a:p>
        </p:txBody>
      </p:sp>
      <p:sp>
        <p:nvSpPr>
          <p:cNvPr id="43" name="Freeform: Shape 42">
            <a:extLst>
              <a:ext uri="{FF2B5EF4-FFF2-40B4-BE49-F238E27FC236}">
                <a16:creationId xmlns:a16="http://schemas.microsoft.com/office/drawing/2014/main" id="{740D8E28-91B5-42B0-9D6C-B777D8AD9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713579" cy="6858000"/>
          </a:xfrm>
          <a:custGeom>
            <a:avLst/>
            <a:gdLst>
              <a:gd name="connsiteX0" fmla="*/ 0 w 7713579"/>
              <a:gd name="connsiteY0" fmla="*/ 0 h 6858000"/>
              <a:gd name="connsiteX1" fmla="*/ 7534191 w 7713579"/>
              <a:gd name="connsiteY1" fmla="*/ 0 h 6858000"/>
              <a:gd name="connsiteX2" fmla="*/ 7538954 w 7713579"/>
              <a:gd name="connsiteY2" fmla="*/ 66675 h 6858000"/>
              <a:gd name="connsiteX3" fmla="*/ 7546891 w 7713579"/>
              <a:gd name="connsiteY3" fmla="*/ 122237 h 6858000"/>
              <a:gd name="connsiteX4" fmla="*/ 7556416 w 7713579"/>
              <a:gd name="connsiteY4" fmla="*/ 174625 h 6858000"/>
              <a:gd name="connsiteX5" fmla="*/ 7572291 w 7713579"/>
              <a:gd name="connsiteY5" fmla="*/ 217487 h 6858000"/>
              <a:gd name="connsiteX6" fmla="*/ 7588166 w 7713579"/>
              <a:gd name="connsiteY6" fmla="*/ 260350 h 6858000"/>
              <a:gd name="connsiteX7" fmla="*/ 7607216 w 7713579"/>
              <a:gd name="connsiteY7" fmla="*/ 296862 h 6858000"/>
              <a:gd name="connsiteX8" fmla="*/ 7626266 w 7713579"/>
              <a:gd name="connsiteY8" fmla="*/ 334962 h 6858000"/>
              <a:gd name="connsiteX9" fmla="*/ 7643729 w 7713579"/>
              <a:gd name="connsiteY9" fmla="*/ 369887 h 6858000"/>
              <a:gd name="connsiteX10" fmla="*/ 7661191 w 7713579"/>
              <a:gd name="connsiteY10" fmla="*/ 409575 h 6858000"/>
              <a:gd name="connsiteX11" fmla="*/ 7677066 w 7713579"/>
              <a:gd name="connsiteY11" fmla="*/ 450850 h 6858000"/>
              <a:gd name="connsiteX12" fmla="*/ 7691354 w 7713579"/>
              <a:gd name="connsiteY12" fmla="*/ 496887 h 6858000"/>
              <a:gd name="connsiteX13" fmla="*/ 7702466 w 7713579"/>
              <a:gd name="connsiteY13" fmla="*/ 546100 h 6858000"/>
              <a:gd name="connsiteX14" fmla="*/ 7710404 w 7713579"/>
              <a:gd name="connsiteY14" fmla="*/ 606425 h 6858000"/>
              <a:gd name="connsiteX15" fmla="*/ 7713579 w 7713579"/>
              <a:gd name="connsiteY15" fmla="*/ 673100 h 6858000"/>
              <a:gd name="connsiteX16" fmla="*/ 7710404 w 7713579"/>
              <a:gd name="connsiteY16" fmla="*/ 744537 h 6858000"/>
              <a:gd name="connsiteX17" fmla="*/ 7702466 w 7713579"/>
              <a:gd name="connsiteY17" fmla="*/ 801687 h 6858000"/>
              <a:gd name="connsiteX18" fmla="*/ 7691354 w 7713579"/>
              <a:gd name="connsiteY18" fmla="*/ 854075 h 6858000"/>
              <a:gd name="connsiteX19" fmla="*/ 7677066 w 7713579"/>
              <a:gd name="connsiteY19" fmla="*/ 901700 h 6858000"/>
              <a:gd name="connsiteX20" fmla="*/ 7661191 w 7713579"/>
              <a:gd name="connsiteY20" fmla="*/ 942975 h 6858000"/>
              <a:gd name="connsiteX21" fmla="*/ 7642141 w 7713579"/>
              <a:gd name="connsiteY21" fmla="*/ 981075 h 6858000"/>
              <a:gd name="connsiteX22" fmla="*/ 7623091 w 7713579"/>
              <a:gd name="connsiteY22" fmla="*/ 1017587 h 6858000"/>
              <a:gd name="connsiteX23" fmla="*/ 7604041 w 7713579"/>
              <a:gd name="connsiteY23" fmla="*/ 1055687 h 6858000"/>
              <a:gd name="connsiteX24" fmla="*/ 7586579 w 7713579"/>
              <a:gd name="connsiteY24" fmla="*/ 1095375 h 6858000"/>
              <a:gd name="connsiteX25" fmla="*/ 7569116 w 7713579"/>
              <a:gd name="connsiteY25" fmla="*/ 1136650 h 6858000"/>
              <a:gd name="connsiteX26" fmla="*/ 7554829 w 7713579"/>
              <a:gd name="connsiteY26" fmla="*/ 1182687 h 6858000"/>
              <a:gd name="connsiteX27" fmla="*/ 7545304 w 7713579"/>
              <a:gd name="connsiteY27" fmla="*/ 1235075 h 6858000"/>
              <a:gd name="connsiteX28" fmla="*/ 7535779 w 7713579"/>
              <a:gd name="connsiteY28" fmla="*/ 1295400 h 6858000"/>
              <a:gd name="connsiteX29" fmla="*/ 7534191 w 7713579"/>
              <a:gd name="connsiteY29" fmla="*/ 1363662 h 6858000"/>
              <a:gd name="connsiteX30" fmla="*/ 7535779 w 7713579"/>
              <a:gd name="connsiteY30" fmla="*/ 1431925 h 6858000"/>
              <a:gd name="connsiteX31" fmla="*/ 7545304 w 7713579"/>
              <a:gd name="connsiteY31" fmla="*/ 1492250 h 6858000"/>
              <a:gd name="connsiteX32" fmla="*/ 7554829 w 7713579"/>
              <a:gd name="connsiteY32" fmla="*/ 1544637 h 6858000"/>
              <a:gd name="connsiteX33" fmla="*/ 7569116 w 7713579"/>
              <a:gd name="connsiteY33" fmla="*/ 1589087 h 6858000"/>
              <a:gd name="connsiteX34" fmla="*/ 7586579 w 7713579"/>
              <a:gd name="connsiteY34" fmla="*/ 1631950 h 6858000"/>
              <a:gd name="connsiteX35" fmla="*/ 7604041 w 7713579"/>
              <a:gd name="connsiteY35" fmla="*/ 1671637 h 6858000"/>
              <a:gd name="connsiteX36" fmla="*/ 7623091 w 7713579"/>
              <a:gd name="connsiteY36" fmla="*/ 1708150 h 6858000"/>
              <a:gd name="connsiteX37" fmla="*/ 7642141 w 7713579"/>
              <a:gd name="connsiteY37" fmla="*/ 1743075 h 6858000"/>
              <a:gd name="connsiteX38" fmla="*/ 7661191 w 7713579"/>
              <a:gd name="connsiteY38" fmla="*/ 1782762 h 6858000"/>
              <a:gd name="connsiteX39" fmla="*/ 7677066 w 7713579"/>
              <a:gd name="connsiteY39" fmla="*/ 1824037 h 6858000"/>
              <a:gd name="connsiteX40" fmla="*/ 7691354 w 7713579"/>
              <a:gd name="connsiteY40" fmla="*/ 1870075 h 6858000"/>
              <a:gd name="connsiteX41" fmla="*/ 7702466 w 7713579"/>
              <a:gd name="connsiteY41" fmla="*/ 1922462 h 6858000"/>
              <a:gd name="connsiteX42" fmla="*/ 7710404 w 7713579"/>
              <a:gd name="connsiteY42" fmla="*/ 1982787 h 6858000"/>
              <a:gd name="connsiteX43" fmla="*/ 7713579 w 7713579"/>
              <a:gd name="connsiteY43" fmla="*/ 2051050 h 6858000"/>
              <a:gd name="connsiteX44" fmla="*/ 7710404 w 7713579"/>
              <a:gd name="connsiteY44" fmla="*/ 2119312 h 6858000"/>
              <a:gd name="connsiteX45" fmla="*/ 7702466 w 7713579"/>
              <a:gd name="connsiteY45" fmla="*/ 2179637 h 6858000"/>
              <a:gd name="connsiteX46" fmla="*/ 7691354 w 7713579"/>
              <a:gd name="connsiteY46" fmla="*/ 2232025 h 6858000"/>
              <a:gd name="connsiteX47" fmla="*/ 7677066 w 7713579"/>
              <a:gd name="connsiteY47" fmla="*/ 2278062 h 6858000"/>
              <a:gd name="connsiteX48" fmla="*/ 7661191 w 7713579"/>
              <a:gd name="connsiteY48" fmla="*/ 2319337 h 6858000"/>
              <a:gd name="connsiteX49" fmla="*/ 7642141 w 7713579"/>
              <a:gd name="connsiteY49" fmla="*/ 2359025 h 6858000"/>
              <a:gd name="connsiteX50" fmla="*/ 7623091 w 7713579"/>
              <a:gd name="connsiteY50" fmla="*/ 2395537 h 6858000"/>
              <a:gd name="connsiteX51" fmla="*/ 7604041 w 7713579"/>
              <a:gd name="connsiteY51" fmla="*/ 2433637 h 6858000"/>
              <a:gd name="connsiteX52" fmla="*/ 7586579 w 7713579"/>
              <a:gd name="connsiteY52" fmla="*/ 2471737 h 6858000"/>
              <a:gd name="connsiteX53" fmla="*/ 7569116 w 7713579"/>
              <a:gd name="connsiteY53" fmla="*/ 2513012 h 6858000"/>
              <a:gd name="connsiteX54" fmla="*/ 7554829 w 7713579"/>
              <a:gd name="connsiteY54" fmla="*/ 2560637 h 6858000"/>
              <a:gd name="connsiteX55" fmla="*/ 7545304 w 7713579"/>
              <a:gd name="connsiteY55" fmla="*/ 2613025 h 6858000"/>
              <a:gd name="connsiteX56" fmla="*/ 7535779 w 7713579"/>
              <a:gd name="connsiteY56" fmla="*/ 2671762 h 6858000"/>
              <a:gd name="connsiteX57" fmla="*/ 7534191 w 7713579"/>
              <a:gd name="connsiteY57" fmla="*/ 2741612 h 6858000"/>
              <a:gd name="connsiteX58" fmla="*/ 7535779 w 7713579"/>
              <a:gd name="connsiteY58" fmla="*/ 2809875 h 6858000"/>
              <a:gd name="connsiteX59" fmla="*/ 7545304 w 7713579"/>
              <a:gd name="connsiteY59" fmla="*/ 2868612 h 6858000"/>
              <a:gd name="connsiteX60" fmla="*/ 7554829 w 7713579"/>
              <a:gd name="connsiteY60" fmla="*/ 2922587 h 6858000"/>
              <a:gd name="connsiteX61" fmla="*/ 7569116 w 7713579"/>
              <a:gd name="connsiteY61" fmla="*/ 2967037 h 6858000"/>
              <a:gd name="connsiteX62" fmla="*/ 7586579 w 7713579"/>
              <a:gd name="connsiteY62" fmla="*/ 3009900 h 6858000"/>
              <a:gd name="connsiteX63" fmla="*/ 7604041 w 7713579"/>
              <a:gd name="connsiteY63" fmla="*/ 3046412 h 6858000"/>
              <a:gd name="connsiteX64" fmla="*/ 7623091 w 7713579"/>
              <a:gd name="connsiteY64" fmla="*/ 3084512 h 6858000"/>
              <a:gd name="connsiteX65" fmla="*/ 7642141 w 7713579"/>
              <a:gd name="connsiteY65" fmla="*/ 3121025 h 6858000"/>
              <a:gd name="connsiteX66" fmla="*/ 7661191 w 7713579"/>
              <a:gd name="connsiteY66" fmla="*/ 3160712 h 6858000"/>
              <a:gd name="connsiteX67" fmla="*/ 7677066 w 7713579"/>
              <a:gd name="connsiteY67" fmla="*/ 3201987 h 6858000"/>
              <a:gd name="connsiteX68" fmla="*/ 7691354 w 7713579"/>
              <a:gd name="connsiteY68" fmla="*/ 3248025 h 6858000"/>
              <a:gd name="connsiteX69" fmla="*/ 7702466 w 7713579"/>
              <a:gd name="connsiteY69" fmla="*/ 3300412 h 6858000"/>
              <a:gd name="connsiteX70" fmla="*/ 7710404 w 7713579"/>
              <a:gd name="connsiteY70" fmla="*/ 3360737 h 6858000"/>
              <a:gd name="connsiteX71" fmla="*/ 7713579 w 7713579"/>
              <a:gd name="connsiteY71" fmla="*/ 3427412 h 6858000"/>
              <a:gd name="connsiteX72" fmla="*/ 7710404 w 7713579"/>
              <a:gd name="connsiteY72" fmla="*/ 3497262 h 6858000"/>
              <a:gd name="connsiteX73" fmla="*/ 7702466 w 7713579"/>
              <a:gd name="connsiteY73" fmla="*/ 3557587 h 6858000"/>
              <a:gd name="connsiteX74" fmla="*/ 7691354 w 7713579"/>
              <a:gd name="connsiteY74" fmla="*/ 3609975 h 6858000"/>
              <a:gd name="connsiteX75" fmla="*/ 7677066 w 7713579"/>
              <a:gd name="connsiteY75" fmla="*/ 3656012 h 6858000"/>
              <a:gd name="connsiteX76" fmla="*/ 7661191 w 7713579"/>
              <a:gd name="connsiteY76" fmla="*/ 3697287 h 6858000"/>
              <a:gd name="connsiteX77" fmla="*/ 7642141 w 7713579"/>
              <a:gd name="connsiteY77" fmla="*/ 3736975 h 6858000"/>
              <a:gd name="connsiteX78" fmla="*/ 7604041 w 7713579"/>
              <a:gd name="connsiteY78" fmla="*/ 3811587 h 6858000"/>
              <a:gd name="connsiteX79" fmla="*/ 7586579 w 7713579"/>
              <a:gd name="connsiteY79" fmla="*/ 3848100 h 6858000"/>
              <a:gd name="connsiteX80" fmla="*/ 7569116 w 7713579"/>
              <a:gd name="connsiteY80" fmla="*/ 3890962 h 6858000"/>
              <a:gd name="connsiteX81" fmla="*/ 7554829 w 7713579"/>
              <a:gd name="connsiteY81" fmla="*/ 3935412 h 6858000"/>
              <a:gd name="connsiteX82" fmla="*/ 7545304 w 7713579"/>
              <a:gd name="connsiteY82" fmla="*/ 3987800 h 6858000"/>
              <a:gd name="connsiteX83" fmla="*/ 7535779 w 7713579"/>
              <a:gd name="connsiteY83" fmla="*/ 4048125 h 6858000"/>
              <a:gd name="connsiteX84" fmla="*/ 7534191 w 7713579"/>
              <a:gd name="connsiteY84" fmla="*/ 4116387 h 6858000"/>
              <a:gd name="connsiteX85" fmla="*/ 7535779 w 7713579"/>
              <a:gd name="connsiteY85" fmla="*/ 4186237 h 6858000"/>
              <a:gd name="connsiteX86" fmla="*/ 7545304 w 7713579"/>
              <a:gd name="connsiteY86" fmla="*/ 4244975 h 6858000"/>
              <a:gd name="connsiteX87" fmla="*/ 7554829 w 7713579"/>
              <a:gd name="connsiteY87" fmla="*/ 4297362 h 6858000"/>
              <a:gd name="connsiteX88" fmla="*/ 7569116 w 7713579"/>
              <a:gd name="connsiteY88" fmla="*/ 4343400 h 6858000"/>
              <a:gd name="connsiteX89" fmla="*/ 7586579 w 7713579"/>
              <a:gd name="connsiteY89" fmla="*/ 4386262 h 6858000"/>
              <a:gd name="connsiteX90" fmla="*/ 7604041 w 7713579"/>
              <a:gd name="connsiteY90" fmla="*/ 4424362 h 6858000"/>
              <a:gd name="connsiteX91" fmla="*/ 7642141 w 7713579"/>
              <a:gd name="connsiteY91" fmla="*/ 4498975 h 6858000"/>
              <a:gd name="connsiteX92" fmla="*/ 7661191 w 7713579"/>
              <a:gd name="connsiteY92" fmla="*/ 4537075 h 6858000"/>
              <a:gd name="connsiteX93" fmla="*/ 7677066 w 7713579"/>
              <a:gd name="connsiteY93" fmla="*/ 4579937 h 6858000"/>
              <a:gd name="connsiteX94" fmla="*/ 7691354 w 7713579"/>
              <a:gd name="connsiteY94" fmla="*/ 4625975 h 6858000"/>
              <a:gd name="connsiteX95" fmla="*/ 7702466 w 7713579"/>
              <a:gd name="connsiteY95" fmla="*/ 4678362 h 6858000"/>
              <a:gd name="connsiteX96" fmla="*/ 7710404 w 7713579"/>
              <a:gd name="connsiteY96" fmla="*/ 4738687 h 6858000"/>
              <a:gd name="connsiteX97" fmla="*/ 7713579 w 7713579"/>
              <a:gd name="connsiteY97" fmla="*/ 4806950 h 6858000"/>
              <a:gd name="connsiteX98" fmla="*/ 7710404 w 7713579"/>
              <a:gd name="connsiteY98" fmla="*/ 4875212 h 6858000"/>
              <a:gd name="connsiteX99" fmla="*/ 7702466 w 7713579"/>
              <a:gd name="connsiteY99" fmla="*/ 4935537 h 6858000"/>
              <a:gd name="connsiteX100" fmla="*/ 7691354 w 7713579"/>
              <a:gd name="connsiteY100" fmla="*/ 4987925 h 6858000"/>
              <a:gd name="connsiteX101" fmla="*/ 7677066 w 7713579"/>
              <a:gd name="connsiteY101" fmla="*/ 5033962 h 6858000"/>
              <a:gd name="connsiteX102" fmla="*/ 7661191 w 7713579"/>
              <a:gd name="connsiteY102" fmla="*/ 5075237 h 6858000"/>
              <a:gd name="connsiteX103" fmla="*/ 7642141 w 7713579"/>
              <a:gd name="connsiteY103" fmla="*/ 5114925 h 6858000"/>
              <a:gd name="connsiteX104" fmla="*/ 7623091 w 7713579"/>
              <a:gd name="connsiteY104" fmla="*/ 5149850 h 6858000"/>
              <a:gd name="connsiteX105" fmla="*/ 7604041 w 7713579"/>
              <a:gd name="connsiteY105" fmla="*/ 5186362 h 6858000"/>
              <a:gd name="connsiteX106" fmla="*/ 7586579 w 7713579"/>
              <a:gd name="connsiteY106" fmla="*/ 5226050 h 6858000"/>
              <a:gd name="connsiteX107" fmla="*/ 7569116 w 7713579"/>
              <a:gd name="connsiteY107" fmla="*/ 5268912 h 6858000"/>
              <a:gd name="connsiteX108" fmla="*/ 7554829 w 7713579"/>
              <a:gd name="connsiteY108" fmla="*/ 5313362 h 6858000"/>
              <a:gd name="connsiteX109" fmla="*/ 7545304 w 7713579"/>
              <a:gd name="connsiteY109" fmla="*/ 5365750 h 6858000"/>
              <a:gd name="connsiteX110" fmla="*/ 7535779 w 7713579"/>
              <a:gd name="connsiteY110" fmla="*/ 5426075 h 6858000"/>
              <a:gd name="connsiteX111" fmla="*/ 7534191 w 7713579"/>
              <a:gd name="connsiteY111" fmla="*/ 5494337 h 6858000"/>
              <a:gd name="connsiteX112" fmla="*/ 7535779 w 7713579"/>
              <a:gd name="connsiteY112" fmla="*/ 5562600 h 6858000"/>
              <a:gd name="connsiteX113" fmla="*/ 7545304 w 7713579"/>
              <a:gd name="connsiteY113" fmla="*/ 5622925 h 6858000"/>
              <a:gd name="connsiteX114" fmla="*/ 7554829 w 7713579"/>
              <a:gd name="connsiteY114" fmla="*/ 5675312 h 6858000"/>
              <a:gd name="connsiteX115" fmla="*/ 7569116 w 7713579"/>
              <a:gd name="connsiteY115" fmla="*/ 5721350 h 6858000"/>
              <a:gd name="connsiteX116" fmla="*/ 7586579 w 7713579"/>
              <a:gd name="connsiteY116" fmla="*/ 5762625 h 6858000"/>
              <a:gd name="connsiteX117" fmla="*/ 7604041 w 7713579"/>
              <a:gd name="connsiteY117" fmla="*/ 5802312 h 6858000"/>
              <a:gd name="connsiteX118" fmla="*/ 7623091 w 7713579"/>
              <a:gd name="connsiteY118" fmla="*/ 5840412 h 6858000"/>
              <a:gd name="connsiteX119" fmla="*/ 7642141 w 7713579"/>
              <a:gd name="connsiteY119" fmla="*/ 5876925 h 6858000"/>
              <a:gd name="connsiteX120" fmla="*/ 7661191 w 7713579"/>
              <a:gd name="connsiteY120" fmla="*/ 5915025 h 6858000"/>
              <a:gd name="connsiteX121" fmla="*/ 7677066 w 7713579"/>
              <a:gd name="connsiteY121" fmla="*/ 5956300 h 6858000"/>
              <a:gd name="connsiteX122" fmla="*/ 7691354 w 7713579"/>
              <a:gd name="connsiteY122" fmla="*/ 6003925 h 6858000"/>
              <a:gd name="connsiteX123" fmla="*/ 7702466 w 7713579"/>
              <a:gd name="connsiteY123" fmla="*/ 6056312 h 6858000"/>
              <a:gd name="connsiteX124" fmla="*/ 7710404 w 7713579"/>
              <a:gd name="connsiteY124" fmla="*/ 6113462 h 6858000"/>
              <a:gd name="connsiteX125" fmla="*/ 7713579 w 7713579"/>
              <a:gd name="connsiteY125" fmla="*/ 6183312 h 6858000"/>
              <a:gd name="connsiteX126" fmla="*/ 7710404 w 7713579"/>
              <a:gd name="connsiteY126" fmla="*/ 6251575 h 6858000"/>
              <a:gd name="connsiteX127" fmla="*/ 7702466 w 7713579"/>
              <a:gd name="connsiteY127" fmla="*/ 6311900 h 6858000"/>
              <a:gd name="connsiteX128" fmla="*/ 7691354 w 7713579"/>
              <a:gd name="connsiteY128" fmla="*/ 6361112 h 6858000"/>
              <a:gd name="connsiteX129" fmla="*/ 7677066 w 7713579"/>
              <a:gd name="connsiteY129" fmla="*/ 6407150 h 6858000"/>
              <a:gd name="connsiteX130" fmla="*/ 7661191 w 7713579"/>
              <a:gd name="connsiteY130" fmla="*/ 6448425 h 6858000"/>
              <a:gd name="connsiteX131" fmla="*/ 7643729 w 7713579"/>
              <a:gd name="connsiteY131" fmla="*/ 6488112 h 6858000"/>
              <a:gd name="connsiteX132" fmla="*/ 7626266 w 7713579"/>
              <a:gd name="connsiteY132" fmla="*/ 6523037 h 6858000"/>
              <a:gd name="connsiteX133" fmla="*/ 7607216 w 7713579"/>
              <a:gd name="connsiteY133" fmla="*/ 6561137 h 6858000"/>
              <a:gd name="connsiteX134" fmla="*/ 7588166 w 7713579"/>
              <a:gd name="connsiteY134" fmla="*/ 6597650 h 6858000"/>
              <a:gd name="connsiteX135" fmla="*/ 7572291 w 7713579"/>
              <a:gd name="connsiteY135" fmla="*/ 6640512 h 6858000"/>
              <a:gd name="connsiteX136" fmla="*/ 7556416 w 7713579"/>
              <a:gd name="connsiteY136" fmla="*/ 6683375 h 6858000"/>
              <a:gd name="connsiteX137" fmla="*/ 7546891 w 7713579"/>
              <a:gd name="connsiteY137" fmla="*/ 6735762 h 6858000"/>
              <a:gd name="connsiteX138" fmla="*/ 7538954 w 7713579"/>
              <a:gd name="connsiteY138" fmla="*/ 6791325 h 6858000"/>
              <a:gd name="connsiteX139" fmla="*/ 7534191 w 7713579"/>
              <a:gd name="connsiteY139" fmla="*/ 6858000 h 6858000"/>
              <a:gd name="connsiteX140" fmla="*/ 0 w 7713579"/>
              <a:gd name="connsiteY140" fmla="*/ 6858000 h 6858000"/>
              <a:gd name="connsiteX141" fmla="*/ 0 w 7713579"/>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713579" h="6858000">
                <a:moveTo>
                  <a:pt x="0" y="0"/>
                </a:moveTo>
                <a:lnTo>
                  <a:pt x="7534191" y="0"/>
                </a:lnTo>
                <a:lnTo>
                  <a:pt x="7538954" y="66675"/>
                </a:lnTo>
                <a:lnTo>
                  <a:pt x="7546891" y="122237"/>
                </a:lnTo>
                <a:lnTo>
                  <a:pt x="7556416" y="174625"/>
                </a:lnTo>
                <a:lnTo>
                  <a:pt x="7572291" y="217487"/>
                </a:lnTo>
                <a:lnTo>
                  <a:pt x="7588166" y="260350"/>
                </a:lnTo>
                <a:lnTo>
                  <a:pt x="7607216" y="296862"/>
                </a:lnTo>
                <a:lnTo>
                  <a:pt x="7626266" y="334962"/>
                </a:lnTo>
                <a:lnTo>
                  <a:pt x="7643729" y="369887"/>
                </a:lnTo>
                <a:lnTo>
                  <a:pt x="7661191" y="409575"/>
                </a:lnTo>
                <a:lnTo>
                  <a:pt x="7677066" y="450850"/>
                </a:lnTo>
                <a:lnTo>
                  <a:pt x="7691354" y="496887"/>
                </a:lnTo>
                <a:lnTo>
                  <a:pt x="7702466" y="546100"/>
                </a:lnTo>
                <a:lnTo>
                  <a:pt x="7710404" y="606425"/>
                </a:lnTo>
                <a:lnTo>
                  <a:pt x="7713579" y="673100"/>
                </a:lnTo>
                <a:lnTo>
                  <a:pt x="7710404" y="744537"/>
                </a:lnTo>
                <a:lnTo>
                  <a:pt x="7702466" y="801687"/>
                </a:lnTo>
                <a:lnTo>
                  <a:pt x="7691354" y="854075"/>
                </a:lnTo>
                <a:lnTo>
                  <a:pt x="7677066" y="901700"/>
                </a:lnTo>
                <a:lnTo>
                  <a:pt x="7661191" y="942975"/>
                </a:lnTo>
                <a:lnTo>
                  <a:pt x="7642141" y="981075"/>
                </a:lnTo>
                <a:lnTo>
                  <a:pt x="7623091" y="1017587"/>
                </a:lnTo>
                <a:lnTo>
                  <a:pt x="7604041" y="1055687"/>
                </a:lnTo>
                <a:lnTo>
                  <a:pt x="7586579" y="1095375"/>
                </a:lnTo>
                <a:lnTo>
                  <a:pt x="7569116" y="1136650"/>
                </a:lnTo>
                <a:lnTo>
                  <a:pt x="7554829" y="1182687"/>
                </a:lnTo>
                <a:lnTo>
                  <a:pt x="7545304" y="1235075"/>
                </a:lnTo>
                <a:lnTo>
                  <a:pt x="7535779" y="1295400"/>
                </a:lnTo>
                <a:lnTo>
                  <a:pt x="7534191" y="1363662"/>
                </a:lnTo>
                <a:lnTo>
                  <a:pt x="7535779" y="1431925"/>
                </a:lnTo>
                <a:lnTo>
                  <a:pt x="7545304" y="1492250"/>
                </a:lnTo>
                <a:lnTo>
                  <a:pt x="7554829" y="1544637"/>
                </a:lnTo>
                <a:lnTo>
                  <a:pt x="7569116" y="1589087"/>
                </a:lnTo>
                <a:lnTo>
                  <a:pt x="7586579" y="1631950"/>
                </a:lnTo>
                <a:lnTo>
                  <a:pt x="7604041" y="1671637"/>
                </a:lnTo>
                <a:lnTo>
                  <a:pt x="7623091" y="1708150"/>
                </a:lnTo>
                <a:lnTo>
                  <a:pt x="7642141" y="1743075"/>
                </a:lnTo>
                <a:lnTo>
                  <a:pt x="7661191" y="1782762"/>
                </a:lnTo>
                <a:lnTo>
                  <a:pt x="7677066" y="1824037"/>
                </a:lnTo>
                <a:lnTo>
                  <a:pt x="7691354" y="1870075"/>
                </a:lnTo>
                <a:lnTo>
                  <a:pt x="7702466" y="1922462"/>
                </a:lnTo>
                <a:lnTo>
                  <a:pt x="7710404" y="1982787"/>
                </a:lnTo>
                <a:lnTo>
                  <a:pt x="7713579" y="2051050"/>
                </a:lnTo>
                <a:lnTo>
                  <a:pt x="7710404" y="2119312"/>
                </a:lnTo>
                <a:lnTo>
                  <a:pt x="7702466" y="2179637"/>
                </a:lnTo>
                <a:lnTo>
                  <a:pt x="7691354" y="2232025"/>
                </a:lnTo>
                <a:lnTo>
                  <a:pt x="7677066" y="2278062"/>
                </a:lnTo>
                <a:lnTo>
                  <a:pt x="7661191" y="2319337"/>
                </a:lnTo>
                <a:lnTo>
                  <a:pt x="7642141" y="2359025"/>
                </a:lnTo>
                <a:lnTo>
                  <a:pt x="7623091" y="2395537"/>
                </a:lnTo>
                <a:lnTo>
                  <a:pt x="7604041" y="2433637"/>
                </a:lnTo>
                <a:lnTo>
                  <a:pt x="7586579" y="2471737"/>
                </a:lnTo>
                <a:lnTo>
                  <a:pt x="7569116" y="2513012"/>
                </a:lnTo>
                <a:lnTo>
                  <a:pt x="7554829" y="2560637"/>
                </a:lnTo>
                <a:lnTo>
                  <a:pt x="7545304" y="2613025"/>
                </a:lnTo>
                <a:lnTo>
                  <a:pt x="7535779" y="2671762"/>
                </a:lnTo>
                <a:lnTo>
                  <a:pt x="7534191" y="2741612"/>
                </a:lnTo>
                <a:lnTo>
                  <a:pt x="7535779" y="2809875"/>
                </a:lnTo>
                <a:lnTo>
                  <a:pt x="7545304" y="2868612"/>
                </a:lnTo>
                <a:lnTo>
                  <a:pt x="7554829" y="2922587"/>
                </a:lnTo>
                <a:lnTo>
                  <a:pt x="7569116" y="2967037"/>
                </a:lnTo>
                <a:lnTo>
                  <a:pt x="7586579" y="3009900"/>
                </a:lnTo>
                <a:lnTo>
                  <a:pt x="7604041" y="3046412"/>
                </a:lnTo>
                <a:lnTo>
                  <a:pt x="7623091" y="3084512"/>
                </a:lnTo>
                <a:lnTo>
                  <a:pt x="7642141" y="3121025"/>
                </a:lnTo>
                <a:lnTo>
                  <a:pt x="7661191" y="3160712"/>
                </a:lnTo>
                <a:lnTo>
                  <a:pt x="7677066" y="3201987"/>
                </a:lnTo>
                <a:lnTo>
                  <a:pt x="7691354" y="3248025"/>
                </a:lnTo>
                <a:lnTo>
                  <a:pt x="7702466" y="3300412"/>
                </a:lnTo>
                <a:lnTo>
                  <a:pt x="7710404" y="3360737"/>
                </a:lnTo>
                <a:lnTo>
                  <a:pt x="7713579" y="3427412"/>
                </a:lnTo>
                <a:lnTo>
                  <a:pt x="7710404" y="3497262"/>
                </a:lnTo>
                <a:lnTo>
                  <a:pt x="7702466" y="3557587"/>
                </a:lnTo>
                <a:lnTo>
                  <a:pt x="7691354" y="3609975"/>
                </a:lnTo>
                <a:lnTo>
                  <a:pt x="7677066" y="3656012"/>
                </a:lnTo>
                <a:lnTo>
                  <a:pt x="7661191" y="3697287"/>
                </a:lnTo>
                <a:lnTo>
                  <a:pt x="7642141" y="3736975"/>
                </a:lnTo>
                <a:lnTo>
                  <a:pt x="7604041" y="3811587"/>
                </a:lnTo>
                <a:lnTo>
                  <a:pt x="7586579" y="3848100"/>
                </a:lnTo>
                <a:lnTo>
                  <a:pt x="7569116" y="3890962"/>
                </a:lnTo>
                <a:lnTo>
                  <a:pt x="7554829" y="3935412"/>
                </a:lnTo>
                <a:lnTo>
                  <a:pt x="7545304" y="3987800"/>
                </a:lnTo>
                <a:lnTo>
                  <a:pt x="7535779" y="4048125"/>
                </a:lnTo>
                <a:lnTo>
                  <a:pt x="7534191" y="4116387"/>
                </a:lnTo>
                <a:lnTo>
                  <a:pt x="7535779" y="4186237"/>
                </a:lnTo>
                <a:lnTo>
                  <a:pt x="7545304" y="4244975"/>
                </a:lnTo>
                <a:lnTo>
                  <a:pt x="7554829" y="4297362"/>
                </a:lnTo>
                <a:lnTo>
                  <a:pt x="7569116" y="4343400"/>
                </a:lnTo>
                <a:lnTo>
                  <a:pt x="7586579" y="4386262"/>
                </a:lnTo>
                <a:lnTo>
                  <a:pt x="7604041" y="4424362"/>
                </a:lnTo>
                <a:lnTo>
                  <a:pt x="7642141" y="4498975"/>
                </a:lnTo>
                <a:lnTo>
                  <a:pt x="7661191" y="4537075"/>
                </a:lnTo>
                <a:lnTo>
                  <a:pt x="7677066" y="4579937"/>
                </a:lnTo>
                <a:lnTo>
                  <a:pt x="7691354" y="4625975"/>
                </a:lnTo>
                <a:lnTo>
                  <a:pt x="7702466" y="4678362"/>
                </a:lnTo>
                <a:lnTo>
                  <a:pt x="7710404" y="4738687"/>
                </a:lnTo>
                <a:lnTo>
                  <a:pt x="7713579" y="4806950"/>
                </a:lnTo>
                <a:lnTo>
                  <a:pt x="7710404" y="4875212"/>
                </a:lnTo>
                <a:lnTo>
                  <a:pt x="7702466" y="4935537"/>
                </a:lnTo>
                <a:lnTo>
                  <a:pt x="7691354" y="4987925"/>
                </a:lnTo>
                <a:lnTo>
                  <a:pt x="7677066" y="5033962"/>
                </a:lnTo>
                <a:lnTo>
                  <a:pt x="7661191" y="5075237"/>
                </a:lnTo>
                <a:lnTo>
                  <a:pt x="7642141" y="5114925"/>
                </a:lnTo>
                <a:lnTo>
                  <a:pt x="7623091" y="5149850"/>
                </a:lnTo>
                <a:lnTo>
                  <a:pt x="7604041" y="5186362"/>
                </a:lnTo>
                <a:lnTo>
                  <a:pt x="7586579" y="5226050"/>
                </a:lnTo>
                <a:lnTo>
                  <a:pt x="7569116" y="5268912"/>
                </a:lnTo>
                <a:lnTo>
                  <a:pt x="7554829" y="5313362"/>
                </a:lnTo>
                <a:lnTo>
                  <a:pt x="7545304" y="5365750"/>
                </a:lnTo>
                <a:lnTo>
                  <a:pt x="7535779" y="5426075"/>
                </a:lnTo>
                <a:lnTo>
                  <a:pt x="7534191" y="5494337"/>
                </a:lnTo>
                <a:lnTo>
                  <a:pt x="7535779" y="5562600"/>
                </a:lnTo>
                <a:lnTo>
                  <a:pt x="7545304" y="5622925"/>
                </a:lnTo>
                <a:lnTo>
                  <a:pt x="7554829" y="5675312"/>
                </a:lnTo>
                <a:lnTo>
                  <a:pt x="7569116" y="5721350"/>
                </a:lnTo>
                <a:lnTo>
                  <a:pt x="7586579" y="5762625"/>
                </a:lnTo>
                <a:lnTo>
                  <a:pt x="7604041" y="5802312"/>
                </a:lnTo>
                <a:lnTo>
                  <a:pt x="7623091" y="5840412"/>
                </a:lnTo>
                <a:lnTo>
                  <a:pt x="7642141" y="5876925"/>
                </a:lnTo>
                <a:lnTo>
                  <a:pt x="7661191" y="5915025"/>
                </a:lnTo>
                <a:lnTo>
                  <a:pt x="7677066" y="5956300"/>
                </a:lnTo>
                <a:lnTo>
                  <a:pt x="7691354" y="6003925"/>
                </a:lnTo>
                <a:lnTo>
                  <a:pt x="7702466" y="6056312"/>
                </a:lnTo>
                <a:lnTo>
                  <a:pt x="7710404" y="6113462"/>
                </a:lnTo>
                <a:lnTo>
                  <a:pt x="7713579" y="6183312"/>
                </a:lnTo>
                <a:lnTo>
                  <a:pt x="7710404" y="6251575"/>
                </a:lnTo>
                <a:lnTo>
                  <a:pt x="7702466" y="6311900"/>
                </a:lnTo>
                <a:lnTo>
                  <a:pt x="7691354" y="6361112"/>
                </a:lnTo>
                <a:lnTo>
                  <a:pt x="7677066" y="6407150"/>
                </a:lnTo>
                <a:lnTo>
                  <a:pt x="7661191" y="6448425"/>
                </a:lnTo>
                <a:lnTo>
                  <a:pt x="7643729" y="6488112"/>
                </a:lnTo>
                <a:lnTo>
                  <a:pt x="7626266" y="6523037"/>
                </a:lnTo>
                <a:lnTo>
                  <a:pt x="7607216" y="6561137"/>
                </a:lnTo>
                <a:lnTo>
                  <a:pt x="7588166" y="6597650"/>
                </a:lnTo>
                <a:lnTo>
                  <a:pt x="7572291" y="6640512"/>
                </a:lnTo>
                <a:lnTo>
                  <a:pt x="7556416" y="6683375"/>
                </a:lnTo>
                <a:lnTo>
                  <a:pt x="7546891" y="6735762"/>
                </a:lnTo>
                <a:lnTo>
                  <a:pt x="7538954" y="6791325"/>
                </a:lnTo>
                <a:lnTo>
                  <a:pt x="7534191" y="6858000"/>
                </a:lnTo>
                <a:lnTo>
                  <a:pt x="0" y="6858000"/>
                </a:lnTo>
                <a:lnTo>
                  <a:pt x="0" y="0"/>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tablo içeren bir resim&#10;&#10;Açıklama otomatik olarak oluşturuldu">
            <a:extLst>
              <a:ext uri="{FF2B5EF4-FFF2-40B4-BE49-F238E27FC236}">
                <a16:creationId xmlns:a16="http://schemas.microsoft.com/office/drawing/2014/main" id="{20F781D9-DBAC-4F13-861F-A77529FAAC69}"/>
              </a:ext>
            </a:extLst>
          </p:cNvPr>
          <p:cNvPicPr>
            <a:picLocks noChangeAspect="1"/>
          </p:cNvPicPr>
          <p:nvPr/>
        </p:nvPicPr>
        <p:blipFill>
          <a:blip r:embed="rId2"/>
          <a:stretch>
            <a:fillRect/>
          </a:stretch>
        </p:blipFill>
        <p:spPr>
          <a:xfrm>
            <a:off x="856212" y="643469"/>
            <a:ext cx="5833572" cy="5571062"/>
          </a:xfrm>
          <a:prstGeom prst="rect">
            <a:avLst/>
          </a:prstGeom>
        </p:spPr>
      </p:pic>
      <p:sp>
        <p:nvSpPr>
          <p:cNvPr id="3" name="İçerik Yer Tutucusu 2">
            <a:extLst>
              <a:ext uri="{FF2B5EF4-FFF2-40B4-BE49-F238E27FC236}">
                <a16:creationId xmlns:a16="http://schemas.microsoft.com/office/drawing/2014/main" id="{9BEA4776-EFF0-44C7-B683-C764FE8E2412}"/>
              </a:ext>
            </a:extLst>
          </p:cNvPr>
          <p:cNvSpPr>
            <a:spLocks noGrp="1"/>
          </p:cNvSpPr>
          <p:nvPr>
            <p:ph idx="1"/>
          </p:nvPr>
        </p:nvSpPr>
        <p:spPr>
          <a:xfrm>
            <a:off x="7839089" y="1345979"/>
            <a:ext cx="4172398" cy="4868551"/>
          </a:xfrm>
        </p:spPr>
        <p:txBody>
          <a:bodyPr>
            <a:normAutofit fontScale="92500" lnSpcReduction="20000"/>
          </a:bodyPr>
          <a:lstStyle/>
          <a:p>
            <a:pPr algn="just">
              <a:spcAft>
                <a:spcPts val="800"/>
              </a:spcAft>
            </a:pPr>
            <a:r>
              <a:rPr lang="tr-TR"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“Ekonomik ölçüm” anlamına gelen Ekonometri, ilk kez Polonyalı iktisatçı </a:t>
            </a:r>
            <a:r>
              <a:rPr lang="tr-TR" sz="2000" dirty="0" err="1">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Pawel</a:t>
            </a:r>
            <a:r>
              <a:rPr lang="tr-TR"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Ciompa</a:t>
            </a:r>
            <a:r>
              <a:rPr lang="tr-TR"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 tarafından 1910 yılında kullanılmış; ancak bir bilim dalı olarak 1929 büyük buhranın arkasından oluşmaya başladığı görülmüştür. Bu dönem itibari ile bunalıma çare bulması düşüncesi ekonometrinin bir bilim dalı olarak itibarını yükseltmiştir (Uygur, 2006).</a:t>
            </a:r>
            <a:endParaRPr lang="tr-TR" sz="2000" dirty="0">
              <a:solidFill>
                <a:schemeClr val="tx1">
                  <a:alpha val="6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tr-TR"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Ekonometrinin babası olarak bilinen Jan </a:t>
            </a:r>
            <a:r>
              <a:rPr lang="tr-TR" sz="2000" dirty="0" err="1">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Tinbergen</a:t>
            </a:r>
            <a:r>
              <a:rPr lang="tr-TR"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Henri</a:t>
            </a:r>
            <a:r>
              <a:rPr lang="tr-TR"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Theil’e</a:t>
            </a:r>
            <a:r>
              <a:rPr lang="tr-TR"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 verdiği destekle birlikte 1956 yılında Ekonometri Enstitüsünü önce Chicago Üniversitesi’nde, daha sonra ise </a:t>
            </a:r>
            <a:r>
              <a:rPr lang="tr-TR" sz="2000" dirty="0" err="1">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Erasmus</a:t>
            </a:r>
            <a:r>
              <a:rPr lang="tr-TR"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 Üniversitesi Rotterdam’da kurmuşlardır. Günümüzde ise dünyada birçok üniversitede Ekonometri ayrı bir bilim dalı olarak lisans ve lisansüstü eğitimi vermektedir. </a:t>
            </a:r>
            <a:endParaRPr lang="tr-TR" sz="2000" dirty="0">
              <a:solidFill>
                <a:schemeClr val="tx1">
                  <a:alpha val="60000"/>
                </a:schemeClr>
              </a:solidFill>
            </a:endParaRPr>
          </a:p>
        </p:txBody>
      </p:sp>
    </p:spTree>
    <p:extLst>
      <p:ext uri="{BB962C8B-B14F-4D97-AF65-F5344CB8AC3E}">
        <p14:creationId xmlns:p14="http://schemas.microsoft.com/office/powerpoint/2010/main" val="5284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F0E358-1E49-4920-80D8-C3D138708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E2D2362D-7010-4036-B9CA-03DFC8EB3B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DC85BF5E-2BD6-4E5B-8EA3-420B45BB03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389812" y="0"/>
            <a:ext cx="4802188" cy="6858000"/>
          </a:xfrm>
          <a:custGeom>
            <a:avLst/>
            <a:gdLst>
              <a:gd name="connsiteX0" fmla="*/ 0 w 4802188"/>
              <a:gd name="connsiteY0" fmla="*/ 0 h 6858000"/>
              <a:gd name="connsiteX1" fmla="*/ 4802188 w 4802188"/>
              <a:gd name="connsiteY1" fmla="*/ 0 h 6858000"/>
              <a:gd name="connsiteX2" fmla="*/ 4802188 w 4802188"/>
              <a:gd name="connsiteY2" fmla="*/ 6858000 h 6858000"/>
              <a:gd name="connsiteX3" fmla="*/ 0 w 4802188"/>
              <a:gd name="connsiteY3" fmla="*/ 6858000 h 6858000"/>
              <a:gd name="connsiteX4" fmla="*/ 4763 w 4802188"/>
              <a:gd name="connsiteY4" fmla="*/ 6791325 h 6858000"/>
              <a:gd name="connsiteX5" fmla="*/ 12700 w 4802188"/>
              <a:gd name="connsiteY5" fmla="*/ 6735762 h 6858000"/>
              <a:gd name="connsiteX6" fmla="*/ 22225 w 4802188"/>
              <a:gd name="connsiteY6" fmla="*/ 6683375 h 6858000"/>
              <a:gd name="connsiteX7" fmla="*/ 38100 w 4802188"/>
              <a:gd name="connsiteY7" fmla="*/ 6640512 h 6858000"/>
              <a:gd name="connsiteX8" fmla="*/ 53975 w 4802188"/>
              <a:gd name="connsiteY8" fmla="*/ 6597650 h 6858000"/>
              <a:gd name="connsiteX9" fmla="*/ 73025 w 4802188"/>
              <a:gd name="connsiteY9" fmla="*/ 6561137 h 6858000"/>
              <a:gd name="connsiteX10" fmla="*/ 92075 w 4802188"/>
              <a:gd name="connsiteY10" fmla="*/ 6523037 h 6858000"/>
              <a:gd name="connsiteX11" fmla="*/ 109538 w 4802188"/>
              <a:gd name="connsiteY11" fmla="*/ 6488112 h 6858000"/>
              <a:gd name="connsiteX12" fmla="*/ 127000 w 4802188"/>
              <a:gd name="connsiteY12" fmla="*/ 6448425 h 6858000"/>
              <a:gd name="connsiteX13" fmla="*/ 142875 w 4802188"/>
              <a:gd name="connsiteY13" fmla="*/ 6407150 h 6858000"/>
              <a:gd name="connsiteX14" fmla="*/ 157163 w 4802188"/>
              <a:gd name="connsiteY14" fmla="*/ 6361112 h 6858000"/>
              <a:gd name="connsiteX15" fmla="*/ 168275 w 4802188"/>
              <a:gd name="connsiteY15" fmla="*/ 6311900 h 6858000"/>
              <a:gd name="connsiteX16" fmla="*/ 176213 w 4802188"/>
              <a:gd name="connsiteY16" fmla="*/ 6251575 h 6858000"/>
              <a:gd name="connsiteX17" fmla="*/ 179388 w 4802188"/>
              <a:gd name="connsiteY17" fmla="*/ 6183312 h 6858000"/>
              <a:gd name="connsiteX18" fmla="*/ 176213 w 4802188"/>
              <a:gd name="connsiteY18" fmla="*/ 6113462 h 6858000"/>
              <a:gd name="connsiteX19" fmla="*/ 168275 w 4802188"/>
              <a:gd name="connsiteY19" fmla="*/ 6056312 h 6858000"/>
              <a:gd name="connsiteX20" fmla="*/ 157163 w 4802188"/>
              <a:gd name="connsiteY20" fmla="*/ 6003925 h 6858000"/>
              <a:gd name="connsiteX21" fmla="*/ 142875 w 4802188"/>
              <a:gd name="connsiteY21" fmla="*/ 5956300 h 6858000"/>
              <a:gd name="connsiteX22" fmla="*/ 127000 w 4802188"/>
              <a:gd name="connsiteY22" fmla="*/ 5915025 h 6858000"/>
              <a:gd name="connsiteX23" fmla="*/ 107950 w 4802188"/>
              <a:gd name="connsiteY23" fmla="*/ 5876925 h 6858000"/>
              <a:gd name="connsiteX24" fmla="*/ 88900 w 4802188"/>
              <a:gd name="connsiteY24" fmla="*/ 5840412 h 6858000"/>
              <a:gd name="connsiteX25" fmla="*/ 69850 w 4802188"/>
              <a:gd name="connsiteY25" fmla="*/ 5802312 h 6858000"/>
              <a:gd name="connsiteX26" fmla="*/ 52388 w 4802188"/>
              <a:gd name="connsiteY26" fmla="*/ 5762625 h 6858000"/>
              <a:gd name="connsiteX27" fmla="*/ 34925 w 4802188"/>
              <a:gd name="connsiteY27" fmla="*/ 5721350 h 6858000"/>
              <a:gd name="connsiteX28" fmla="*/ 20638 w 4802188"/>
              <a:gd name="connsiteY28" fmla="*/ 5675312 h 6858000"/>
              <a:gd name="connsiteX29" fmla="*/ 11113 w 4802188"/>
              <a:gd name="connsiteY29" fmla="*/ 5622925 h 6858000"/>
              <a:gd name="connsiteX30" fmla="*/ 1588 w 4802188"/>
              <a:gd name="connsiteY30" fmla="*/ 5562600 h 6858000"/>
              <a:gd name="connsiteX31" fmla="*/ 0 w 4802188"/>
              <a:gd name="connsiteY31" fmla="*/ 5494337 h 6858000"/>
              <a:gd name="connsiteX32" fmla="*/ 1588 w 4802188"/>
              <a:gd name="connsiteY32" fmla="*/ 5426075 h 6858000"/>
              <a:gd name="connsiteX33" fmla="*/ 11113 w 4802188"/>
              <a:gd name="connsiteY33" fmla="*/ 5365750 h 6858000"/>
              <a:gd name="connsiteX34" fmla="*/ 20638 w 4802188"/>
              <a:gd name="connsiteY34" fmla="*/ 5313362 h 6858000"/>
              <a:gd name="connsiteX35" fmla="*/ 34925 w 4802188"/>
              <a:gd name="connsiteY35" fmla="*/ 5268912 h 6858000"/>
              <a:gd name="connsiteX36" fmla="*/ 52388 w 4802188"/>
              <a:gd name="connsiteY36" fmla="*/ 5226050 h 6858000"/>
              <a:gd name="connsiteX37" fmla="*/ 69850 w 4802188"/>
              <a:gd name="connsiteY37" fmla="*/ 5186362 h 6858000"/>
              <a:gd name="connsiteX38" fmla="*/ 88900 w 4802188"/>
              <a:gd name="connsiteY38" fmla="*/ 5149850 h 6858000"/>
              <a:gd name="connsiteX39" fmla="*/ 107950 w 4802188"/>
              <a:gd name="connsiteY39" fmla="*/ 5114925 h 6858000"/>
              <a:gd name="connsiteX40" fmla="*/ 127000 w 4802188"/>
              <a:gd name="connsiteY40" fmla="*/ 5075237 h 6858000"/>
              <a:gd name="connsiteX41" fmla="*/ 142875 w 4802188"/>
              <a:gd name="connsiteY41" fmla="*/ 5033962 h 6858000"/>
              <a:gd name="connsiteX42" fmla="*/ 157163 w 4802188"/>
              <a:gd name="connsiteY42" fmla="*/ 4987925 h 6858000"/>
              <a:gd name="connsiteX43" fmla="*/ 168275 w 4802188"/>
              <a:gd name="connsiteY43" fmla="*/ 4935537 h 6858000"/>
              <a:gd name="connsiteX44" fmla="*/ 176213 w 4802188"/>
              <a:gd name="connsiteY44" fmla="*/ 4875212 h 6858000"/>
              <a:gd name="connsiteX45" fmla="*/ 179388 w 4802188"/>
              <a:gd name="connsiteY45" fmla="*/ 4806950 h 6858000"/>
              <a:gd name="connsiteX46" fmla="*/ 176213 w 4802188"/>
              <a:gd name="connsiteY46" fmla="*/ 4738687 h 6858000"/>
              <a:gd name="connsiteX47" fmla="*/ 168275 w 4802188"/>
              <a:gd name="connsiteY47" fmla="*/ 4678362 h 6858000"/>
              <a:gd name="connsiteX48" fmla="*/ 157163 w 4802188"/>
              <a:gd name="connsiteY48" fmla="*/ 4625975 h 6858000"/>
              <a:gd name="connsiteX49" fmla="*/ 142875 w 4802188"/>
              <a:gd name="connsiteY49" fmla="*/ 4579937 h 6858000"/>
              <a:gd name="connsiteX50" fmla="*/ 127000 w 4802188"/>
              <a:gd name="connsiteY50" fmla="*/ 4537075 h 6858000"/>
              <a:gd name="connsiteX51" fmla="*/ 107950 w 4802188"/>
              <a:gd name="connsiteY51" fmla="*/ 4498975 h 6858000"/>
              <a:gd name="connsiteX52" fmla="*/ 69850 w 4802188"/>
              <a:gd name="connsiteY52" fmla="*/ 4424362 h 6858000"/>
              <a:gd name="connsiteX53" fmla="*/ 52388 w 4802188"/>
              <a:gd name="connsiteY53" fmla="*/ 4386262 h 6858000"/>
              <a:gd name="connsiteX54" fmla="*/ 34925 w 4802188"/>
              <a:gd name="connsiteY54" fmla="*/ 4343400 h 6858000"/>
              <a:gd name="connsiteX55" fmla="*/ 20638 w 4802188"/>
              <a:gd name="connsiteY55" fmla="*/ 4297362 h 6858000"/>
              <a:gd name="connsiteX56" fmla="*/ 11113 w 4802188"/>
              <a:gd name="connsiteY56" fmla="*/ 4244975 h 6858000"/>
              <a:gd name="connsiteX57" fmla="*/ 1588 w 4802188"/>
              <a:gd name="connsiteY57" fmla="*/ 4186237 h 6858000"/>
              <a:gd name="connsiteX58" fmla="*/ 0 w 4802188"/>
              <a:gd name="connsiteY58" fmla="*/ 4116387 h 6858000"/>
              <a:gd name="connsiteX59" fmla="*/ 1588 w 4802188"/>
              <a:gd name="connsiteY59" fmla="*/ 4048125 h 6858000"/>
              <a:gd name="connsiteX60" fmla="*/ 11113 w 4802188"/>
              <a:gd name="connsiteY60" fmla="*/ 3987800 h 6858000"/>
              <a:gd name="connsiteX61" fmla="*/ 20638 w 4802188"/>
              <a:gd name="connsiteY61" fmla="*/ 3935412 h 6858000"/>
              <a:gd name="connsiteX62" fmla="*/ 34925 w 4802188"/>
              <a:gd name="connsiteY62" fmla="*/ 3890962 h 6858000"/>
              <a:gd name="connsiteX63" fmla="*/ 52388 w 4802188"/>
              <a:gd name="connsiteY63" fmla="*/ 3848100 h 6858000"/>
              <a:gd name="connsiteX64" fmla="*/ 69850 w 4802188"/>
              <a:gd name="connsiteY64" fmla="*/ 3811587 h 6858000"/>
              <a:gd name="connsiteX65" fmla="*/ 107950 w 4802188"/>
              <a:gd name="connsiteY65" fmla="*/ 3736975 h 6858000"/>
              <a:gd name="connsiteX66" fmla="*/ 127000 w 4802188"/>
              <a:gd name="connsiteY66" fmla="*/ 3697287 h 6858000"/>
              <a:gd name="connsiteX67" fmla="*/ 142875 w 4802188"/>
              <a:gd name="connsiteY67" fmla="*/ 3656012 h 6858000"/>
              <a:gd name="connsiteX68" fmla="*/ 157163 w 4802188"/>
              <a:gd name="connsiteY68" fmla="*/ 3609975 h 6858000"/>
              <a:gd name="connsiteX69" fmla="*/ 168275 w 4802188"/>
              <a:gd name="connsiteY69" fmla="*/ 3557587 h 6858000"/>
              <a:gd name="connsiteX70" fmla="*/ 176213 w 4802188"/>
              <a:gd name="connsiteY70" fmla="*/ 3497262 h 6858000"/>
              <a:gd name="connsiteX71" fmla="*/ 179388 w 4802188"/>
              <a:gd name="connsiteY71" fmla="*/ 3427412 h 6858000"/>
              <a:gd name="connsiteX72" fmla="*/ 176213 w 4802188"/>
              <a:gd name="connsiteY72" fmla="*/ 3360737 h 6858000"/>
              <a:gd name="connsiteX73" fmla="*/ 168275 w 4802188"/>
              <a:gd name="connsiteY73" fmla="*/ 3300412 h 6858000"/>
              <a:gd name="connsiteX74" fmla="*/ 157163 w 4802188"/>
              <a:gd name="connsiteY74" fmla="*/ 3248025 h 6858000"/>
              <a:gd name="connsiteX75" fmla="*/ 142875 w 4802188"/>
              <a:gd name="connsiteY75" fmla="*/ 3201987 h 6858000"/>
              <a:gd name="connsiteX76" fmla="*/ 127000 w 4802188"/>
              <a:gd name="connsiteY76" fmla="*/ 3160712 h 6858000"/>
              <a:gd name="connsiteX77" fmla="*/ 107950 w 4802188"/>
              <a:gd name="connsiteY77" fmla="*/ 3121025 h 6858000"/>
              <a:gd name="connsiteX78" fmla="*/ 88900 w 4802188"/>
              <a:gd name="connsiteY78" fmla="*/ 3084512 h 6858000"/>
              <a:gd name="connsiteX79" fmla="*/ 69850 w 4802188"/>
              <a:gd name="connsiteY79" fmla="*/ 3046412 h 6858000"/>
              <a:gd name="connsiteX80" fmla="*/ 52388 w 4802188"/>
              <a:gd name="connsiteY80" fmla="*/ 3009900 h 6858000"/>
              <a:gd name="connsiteX81" fmla="*/ 34925 w 4802188"/>
              <a:gd name="connsiteY81" fmla="*/ 2967037 h 6858000"/>
              <a:gd name="connsiteX82" fmla="*/ 20638 w 4802188"/>
              <a:gd name="connsiteY82" fmla="*/ 2922587 h 6858000"/>
              <a:gd name="connsiteX83" fmla="*/ 11113 w 4802188"/>
              <a:gd name="connsiteY83" fmla="*/ 2868612 h 6858000"/>
              <a:gd name="connsiteX84" fmla="*/ 1588 w 4802188"/>
              <a:gd name="connsiteY84" fmla="*/ 2809875 h 6858000"/>
              <a:gd name="connsiteX85" fmla="*/ 0 w 4802188"/>
              <a:gd name="connsiteY85" fmla="*/ 2741612 h 6858000"/>
              <a:gd name="connsiteX86" fmla="*/ 1588 w 4802188"/>
              <a:gd name="connsiteY86" fmla="*/ 2671762 h 6858000"/>
              <a:gd name="connsiteX87" fmla="*/ 11113 w 4802188"/>
              <a:gd name="connsiteY87" fmla="*/ 2613025 h 6858000"/>
              <a:gd name="connsiteX88" fmla="*/ 20638 w 4802188"/>
              <a:gd name="connsiteY88" fmla="*/ 2560637 h 6858000"/>
              <a:gd name="connsiteX89" fmla="*/ 34925 w 4802188"/>
              <a:gd name="connsiteY89" fmla="*/ 2513012 h 6858000"/>
              <a:gd name="connsiteX90" fmla="*/ 52388 w 4802188"/>
              <a:gd name="connsiteY90" fmla="*/ 2471737 h 6858000"/>
              <a:gd name="connsiteX91" fmla="*/ 69850 w 4802188"/>
              <a:gd name="connsiteY91" fmla="*/ 2433637 h 6858000"/>
              <a:gd name="connsiteX92" fmla="*/ 88900 w 4802188"/>
              <a:gd name="connsiteY92" fmla="*/ 2395537 h 6858000"/>
              <a:gd name="connsiteX93" fmla="*/ 107950 w 4802188"/>
              <a:gd name="connsiteY93" fmla="*/ 2359025 h 6858000"/>
              <a:gd name="connsiteX94" fmla="*/ 127000 w 4802188"/>
              <a:gd name="connsiteY94" fmla="*/ 2319337 h 6858000"/>
              <a:gd name="connsiteX95" fmla="*/ 142875 w 4802188"/>
              <a:gd name="connsiteY95" fmla="*/ 2278062 h 6858000"/>
              <a:gd name="connsiteX96" fmla="*/ 157163 w 4802188"/>
              <a:gd name="connsiteY96" fmla="*/ 2232025 h 6858000"/>
              <a:gd name="connsiteX97" fmla="*/ 168275 w 4802188"/>
              <a:gd name="connsiteY97" fmla="*/ 2179637 h 6858000"/>
              <a:gd name="connsiteX98" fmla="*/ 176213 w 4802188"/>
              <a:gd name="connsiteY98" fmla="*/ 2119312 h 6858000"/>
              <a:gd name="connsiteX99" fmla="*/ 179388 w 4802188"/>
              <a:gd name="connsiteY99" fmla="*/ 2051050 h 6858000"/>
              <a:gd name="connsiteX100" fmla="*/ 176213 w 4802188"/>
              <a:gd name="connsiteY100" fmla="*/ 1982787 h 6858000"/>
              <a:gd name="connsiteX101" fmla="*/ 168275 w 4802188"/>
              <a:gd name="connsiteY101" fmla="*/ 1922462 h 6858000"/>
              <a:gd name="connsiteX102" fmla="*/ 157163 w 4802188"/>
              <a:gd name="connsiteY102" fmla="*/ 1870075 h 6858000"/>
              <a:gd name="connsiteX103" fmla="*/ 142875 w 4802188"/>
              <a:gd name="connsiteY103" fmla="*/ 1824037 h 6858000"/>
              <a:gd name="connsiteX104" fmla="*/ 127000 w 4802188"/>
              <a:gd name="connsiteY104" fmla="*/ 1782762 h 6858000"/>
              <a:gd name="connsiteX105" fmla="*/ 107950 w 4802188"/>
              <a:gd name="connsiteY105" fmla="*/ 1743075 h 6858000"/>
              <a:gd name="connsiteX106" fmla="*/ 88900 w 4802188"/>
              <a:gd name="connsiteY106" fmla="*/ 1708150 h 6858000"/>
              <a:gd name="connsiteX107" fmla="*/ 69850 w 4802188"/>
              <a:gd name="connsiteY107" fmla="*/ 1671637 h 6858000"/>
              <a:gd name="connsiteX108" fmla="*/ 52388 w 4802188"/>
              <a:gd name="connsiteY108" fmla="*/ 1631950 h 6858000"/>
              <a:gd name="connsiteX109" fmla="*/ 34925 w 4802188"/>
              <a:gd name="connsiteY109" fmla="*/ 1589087 h 6858000"/>
              <a:gd name="connsiteX110" fmla="*/ 20638 w 4802188"/>
              <a:gd name="connsiteY110" fmla="*/ 1544637 h 6858000"/>
              <a:gd name="connsiteX111" fmla="*/ 11113 w 4802188"/>
              <a:gd name="connsiteY111" fmla="*/ 1492250 h 6858000"/>
              <a:gd name="connsiteX112" fmla="*/ 1588 w 4802188"/>
              <a:gd name="connsiteY112" fmla="*/ 1431925 h 6858000"/>
              <a:gd name="connsiteX113" fmla="*/ 0 w 4802188"/>
              <a:gd name="connsiteY113" fmla="*/ 1363662 h 6858000"/>
              <a:gd name="connsiteX114" fmla="*/ 1588 w 4802188"/>
              <a:gd name="connsiteY114" fmla="*/ 1295400 h 6858000"/>
              <a:gd name="connsiteX115" fmla="*/ 11113 w 4802188"/>
              <a:gd name="connsiteY115" fmla="*/ 1235075 h 6858000"/>
              <a:gd name="connsiteX116" fmla="*/ 20638 w 4802188"/>
              <a:gd name="connsiteY116" fmla="*/ 1182687 h 6858000"/>
              <a:gd name="connsiteX117" fmla="*/ 34925 w 4802188"/>
              <a:gd name="connsiteY117" fmla="*/ 1136650 h 6858000"/>
              <a:gd name="connsiteX118" fmla="*/ 52388 w 4802188"/>
              <a:gd name="connsiteY118" fmla="*/ 1095375 h 6858000"/>
              <a:gd name="connsiteX119" fmla="*/ 69850 w 4802188"/>
              <a:gd name="connsiteY119" fmla="*/ 1055687 h 6858000"/>
              <a:gd name="connsiteX120" fmla="*/ 88900 w 4802188"/>
              <a:gd name="connsiteY120" fmla="*/ 1017587 h 6858000"/>
              <a:gd name="connsiteX121" fmla="*/ 107950 w 4802188"/>
              <a:gd name="connsiteY121" fmla="*/ 981075 h 6858000"/>
              <a:gd name="connsiteX122" fmla="*/ 127000 w 4802188"/>
              <a:gd name="connsiteY122" fmla="*/ 942975 h 6858000"/>
              <a:gd name="connsiteX123" fmla="*/ 142875 w 4802188"/>
              <a:gd name="connsiteY123" fmla="*/ 901700 h 6858000"/>
              <a:gd name="connsiteX124" fmla="*/ 157163 w 4802188"/>
              <a:gd name="connsiteY124" fmla="*/ 854075 h 6858000"/>
              <a:gd name="connsiteX125" fmla="*/ 168275 w 4802188"/>
              <a:gd name="connsiteY125" fmla="*/ 801687 h 6858000"/>
              <a:gd name="connsiteX126" fmla="*/ 176213 w 4802188"/>
              <a:gd name="connsiteY126" fmla="*/ 744537 h 6858000"/>
              <a:gd name="connsiteX127" fmla="*/ 179388 w 4802188"/>
              <a:gd name="connsiteY127" fmla="*/ 673100 h 6858000"/>
              <a:gd name="connsiteX128" fmla="*/ 176213 w 4802188"/>
              <a:gd name="connsiteY128" fmla="*/ 606425 h 6858000"/>
              <a:gd name="connsiteX129" fmla="*/ 168275 w 4802188"/>
              <a:gd name="connsiteY129" fmla="*/ 546100 h 6858000"/>
              <a:gd name="connsiteX130" fmla="*/ 157163 w 4802188"/>
              <a:gd name="connsiteY130" fmla="*/ 496887 h 6858000"/>
              <a:gd name="connsiteX131" fmla="*/ 142875 w 4802188"/>
              <a:gd name="connsiteY131" fmla="*/ 450850 h 6858000"/>
              <a:gd name="connsiteX132" fmla="*/ 127000 w 4802188"/>
              <a:gd name="connsiteY132" fmla="*/ 409575 h 6858000"/>
              <a:gd name="connsiteX133" fmla="*/ 109538 w 4802188"/>
              <a:gd name="connsiteY133" fmla="*/ 369887 h 6858000"/>
              <a:gd name="connsiteX134" fmla="*/ 92075 w 4802188"/>
              <a:gd name="connsiteY134" fmla="*/ 334962 h 6858000"/>
              <a:gd name="connsiteX135" fmla="*/ 73025 w 4802188"/>
              <a:gd name="connsiteY135" fmla="*/ 296862 h 6858000"/>
              <a:gd name="connsiteX136" fmla="*/ 53975 w 4802188"/>
              <a:gd name="connsiteY136" fmla="*/ 260350 h 6858000"/>
              <a:gd name="connsiteX137" fmla="*/ 38100 w 4802188"/>
              <a:gd name="connsiteY137" fmla="*/ 217487 h 6858000"/>
              <a:gd name="connsiteX138" fmla="*/ 22225 w 4802188"/>
              <a:gd name="connsiteY138" fmla="*/ 174625 h 6858000"/>
              <a:gd name="connsiteX139" fmla="*/ 12700 w 4802188"/>
              <a:gd name="connsiteY139" fmla="*/ 122237 h 6858000"/>
              <a:gd name="connsiteX140" fmla="*/ 4763 w 4802188"/>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802188" h="6858000">
                <a:moveTo>
                  <a:pt x="0" y="0"/>
                </a:moveTo>
                <a:lnTo>
                  <a:pt x="4802188" y="0"/>
                </a:lnTo>
                <a:lnTo>
                  <a:pt x="4802188" y="6858000"/>
                </a:lnTo>
                <a:lnTo>
                  <a:pt x="0" y="6858000"/>
                </a:lnTo>
                <a:lnTo>
                  <a:pt x="4763" y="6791325"/>
                </a:lnTo>
                <a:lnTo>
                  <a:pt x="12700" y="6735762"/>
                </a:lnTo>
                <a:lnTo>
                  <a:pt x="22225" y="6683375"/>
                </a:lnTo>
                <a:lnTo>
                  <a:pt x="38100" y="6640512"/>
                </a:lnTo>
                <a:lnTo>
                  <a:pt x="53975" y="6597650"/>
                </a:lnTo>
                <a:lnTo>
                  <a:pt x="73025" y="6561137"/>
                </a:lnTo>
                <a:lnTo>
                  <a:pt x="92075" y="6523037"/>
                </a:lnTo>
                <a:lnTo>
                  <a:pt x="109538" y="6488112"/>
                </a:lnTo>
                <a:lnTo>
                  <a:pt x="127000" y="6448425"/>
                </a:lnTo>
                <a:lnTo>
                  <a:pt x="142875" y="6407150"/>
                </a:lnTo>
                <a:lnTo>
                  <a:pt x="157163" y="6361112"/>
                </a:lnTo>
                <a:lnTo>
                  <a:pt x="168275" y="6311900"/>
                </a:lnTo>
                <a:lnTo>
                  <a:pt x="176213" y="6251575"/>
                </a:lnTo>
                <a:lnTo>
                  <a:pt x="179388" y="6183312"/>
                </a:lnTo>
                <a:lnTo>
                  <a:pt x="176213" y="6113462"/>
                </a:lnTo>
                <a:lnTo>
                  <a:pt x="168275" y="6056312"/>
                </a:lnTo>
                <a:lnTo>
                  <a:pt x="157163" y="6003925"/>
                </a:lnTo>
                <a:lnTo>
                  <a:pt x="142875" y="5956300"/>
                </a:lnTo>
                <a:lnTo>
                  <a:pt x="127000" y="5915025"/>
                </a:lnTo>
                <a:lnTo>
                  <a:pt x="107950" y="5876925"/>
                </a:lnTo>
                <a:lnTo>
                  <a:pt x="88900" y="5840412"/>
                </a:lnTo>
                <a:lnTo>
                  <a:pt x="69850" y="5802312"/>
                </a:lnTo>
                <a:lnTo>
                  <a:pt x="52388" y="5762625"/>
                </a:lnTo>
                <a:lnTo>
                  <a:pt x="34925" y="5721350"/>
                </a:lnTo>
                <a:lnTo>
                  <a:pt x="20638" y="5675312"/>
                </a:lnTo>
                <a:lnTo>
                  <a:pt x="11113" y="5622925"/>
                </a:lnTo>
                <a:lnTo>
                  <a:pt x="1588" y="5562600"/>
                </a:lnTo>
                <a:lnTo>
                  <a:pt x="0" y="5494337"/>
                </a:lnTo>
                <a:lnTo>
                  <a:pt x="1588" y="5426075"/>
                </a:lnTo>
                <a:lnTo>
                  <a:pt x="11113" y="5365750"/>
                </a:lnTo>
                <a:lnTo>
                  <a:pt x="20638" y="5313362"/>
                </a:lnTo>
                <a:lnTo>
                  <a:pt x="34925" y="5268912"/>
                </a:lnTo>
                <a:lnTo>
                  <a:pt x="52388" y="5226050"/>
                </a:lnTo>
                <a:lnTo>
                  <a:pt x="69850" y="5186362"/>
                </a:lnTo>
                <a:lnTo>
                  <a:pt x="88900" y="5149850"/>
                </a:lnTo>
                <a:lnTo>
                  <a:pt x="107950" y="5114925"/>
                </a:lnTo>
                <a:lnTo>
                  <a:pt x="127000" y="5075237"/>
                </a:lnTo>
                <a:lnTo>
                  <a:pt x="142875" y="5033962"/>
                </a:lnTo>
                <a:lnTo>
                  <a:pt x="157163" y="4987925"/>
                </a:lnTo>
                <a:lnTo>
                  <a:pt x="168275" y="4935537"/>
                </a:lnTo>
                <a:lnTo>
                  <a:pt x="176213" y="4875212"/>
                </a:lnTo>
                <a:lnTo>
                  <a:pt x="179388" y="4806950"/>
                </a:lnTo>
                <a:lnTo>
                  <a:pt x="176213" y="4738687"/>
                </a:lnTo>
                <a:lnTo>
                  <a:pt x="168275" y="4678362"/>
                </a:lnTo>
                <a:lnTo>
                  <a:pt x="157163" y="4625975"/>
                </a:lnTo>
                <a:lnTo>
                  <a:pt x="142875" y="4579937"/>
                </a:lnTo>
                <a:lnTo>
                  <a:pt x="127000" y="4537075"/>
                </a:lnTo>
                <a:lnTo>
                  <a:pt x="107950" y="4498975"/>
                </a:lnTo>
                <a:lnTo>
                  <a:pt x="69850" y="4424362"/>
                </a:lnTo>
                <a:lnTo>
                  <a:pt x="52388" y="4386262"/>
                </a:lnTo>
                <a:lnTo>
                  <a:pt x="34925" y="4343400"/>
                </a:lnTo>
                <a:lnTo>
                  <a:pt x="20638" y="4297362"/>
                </a:lnTo>
                <a:lnTo>
                  <a:pt x="11113" y="4244975"/>
                </a:lnTo>
                <a:lnTo>
                  <a:pt x="1588" y="4186237"/>
                </a:lnTo>
                <a:lnTo>
                  <a:pt x="0" y="4116387"/>
                </a:lnTo>
                <a:lnTo>
                  <a:pt x="1588" y="4048125"/>
                </a:lnTo>
                <a:lnTo>
                  <a:pt x="11113" y="3987800"/>
                </a:lnTo>
                <a:lnTo>
                  <a:pt x="20638" y="3935412"/>
                </a:lnTo>
                <a:lnTo>
                  <a:pt x="34925" y="3890962"/>
                </a:lnTo>
                <a:lnTo>
                  <a:pt x="52388" y="3848100"/>
                </a:lnTo>
                <a:lnTo>
                  <a:pt x="69850" y="3811587"/>
                </a:lnTo>
                <a:lnTo>
                  <a:pt x="107950" y="3736975"/>
                </a:lnTo>
                <a:lnTo>
                  <a:pt x="127000" y="3697287"/>
                </a:lnTo>
                <a:lnTo>
                  <a:pt x="142875" y="3656012"/>
                </a:lnTo>
                <a:lnTo>
                  <a:pt x="157163" y="3609975"/>
                </a:lnTo>
                <a:lnTo>
                  <a:pt x="168275" y="3557587"/>
                </a:lnTo>
                <a:lnTo>
                  <a:pt x="176213" y="3497262"/>
                </a:lnTo>
                <a:lnTo>
                  <a:pt x="179388" y="3427412"/>
                </a:lnTo>
                <a:lnTo>
                  <a:pt x="176213" y="3360737"/>
                </a:lnTo>
                <a:lnTo>
                  <a:pt x="168275" y="3300412"/>
                </a:lnTo>
                <a:lnTo>
                  <a:pt x="157163" y="3248025"/>
                </a:lnTo>
                <a:lnTo>
                  <a:pt x="142875" y="3201987"/>
                </a:lnTo>
                <a:lnTo>
                  <a:pt x="127000" y="3160712"/>
                </a:lnTo>
                <a:lnTo>
                  <a:pt x="107950" y="3121025"/>
                </a:lnTo>
                <a:lnTo>
                  <a:pt x="88900" y="3084512"/>
                </a:lnTo>
                <a:lnTo>
                  <a:pt x="69850" y="3046412"/>
                </a:lnTo>
                <a:lnTo>
                  <a:pt x="52388" y="3009900"/>
                </a:lnTo>
                <a:lnTo>
                  <a:pt x="34925" y="2967037"/>
                </a:lnTo>
                <a:lnTo>
                  <a:pt x="20638" y="2922587"/>
                </a:lnTo>
                <a:lnTo>
                  <a:pt x="11113" y="2868612"/>
                </a:lnTo>
                <a:lnTo>
                  <a:pt x="1588" y="2809875"/>
                </a:lnTo>
                <a:lnTo>
                  <a:pt x="0" y="2741612"/>
                </a:lnTo>
                <a:lnTo>
                  <a:pt x="1588" y="2671762"/>
                </a:lnTo>
                <a:lnTo>
                  <a:pt x="11113" y="2613025"/>
                </a:lnTo>
                <a:lnTo>
                  <a:pt x="20638" y="2560637"/>
                </a:lnTo>
                <a:lnTo>
                  <a:pt x="34925" y="2513012"/>
                </a:lnTo>
                <a:lnTo>
                  <a:pt x="52388" y="2471737"/>
                </a:lnTo>
                <a:lnTo>
                  <a:pt x="69850" y="2433637"/>
                </a:lnTo>
                <a:lnTo>
                  <a:pt x="88900" y="2395537"/>
                </a:lnTo>
                <a:lnTo>
                  <a:pt x="107950" y="2359025"/>
                </a:lnTo>
                <a:lnTo>
                  <a:pt x="127000" y="2319337"/>
                </a:lnTo>
                <a:lnTo>
                  <a:pt x="142875" y="2278062"/>
                </a:lnTo>
                <a:lnTo>
                  <a:pt x="157163" y="2232025"/>
                </a:lnTo>
                <a:lnTo>
                  <a:pt x="168275" y="2179637"/>
                </a:lnTo>
                <a:lnTo>
                  <a:pt x="176213" y="2119312"/>
                </a:lnTo>
                <a:lnTo>
                  <a:pt x="179388" y="2051050"/>
                </a:lnTo>
                <a:lnTo>
                  <a:pt x="176213" y="1982787"/>
                </a:lnTo>
                <a:lnTo>
                  <a:pt x="168275" y="1922462"/>
                </a:lnTo>
                <a:lnTo>
                  <a:pt x="157163" y="1870075"/>
                </a:lnTo>
                <a:lnTo>
                  <a:pt x="142875" y="1824037"/>
                </a:lnTo>
                <a:lnTo>
                  <a:pt x="127000" y="1782762"/>
                </a:lnTo>
                <a:lnTo>
                  <a:pt x="107950" y="1743075"/>
                </a:lnTo>
                <a:lnTo>
                  <a:pt x="88900" y="1708150"/>
                </a:lnTo>
                <a:lnTo>
                  <a:pt x="69850" y="1671637"/>
                </a:lnTo>
                <a:lnTo>
                  <a:pt x="52388" y="1631950"/>
                </a:lnTo>
                <a:lnTo>
                  <a:pt x="34925" y="1589087"/>
                </a:lnTo>
                <a:lnTo>
                  <a:pt x="20638" y="1544637"/>
                </a:lnTo>
                <a:lnTo>
                  <a:pt x="11113" y="1492250"/>
                </a:lnTo>
                <a:lnTo>
                  <a:pt x="1588" y="1431925"/>
                </a:lnTo>
                <a:lnTo>
                  <a:pt x="0" y="1363662"/>
                </a:lnTo>
                <a:lnTo>
                  <a:pt x="1588" y="1295400"/>
                </a:lnTo>
                <a:lnTo>
                  <a:pt x="11113" y="1235075"/>
                </a:lnTo>
                <a:lnTo>
                  <a:pt x="20638" y="1182687"/>
                </a:lnTo>
                <a:lnTo>
                  <a:pt x="34925" y="1136650"/>
                </a:lnTo>
                <a:lnTo>
                  <a:pt x="52388" y="1095375"/>
                </a:lnTo>
                <a:lnTo>
                  <a:pt x="69850" y="1055687"/>
                </a:lnTo>
                <a:lnTo>
                  <a:pt x="88900" y="1017587"/>
                </a:lnTo>
                <a:lnTo>
                  <a:pt x="107950" y="981075"/>
                </a:lnTo>
                <a:lnTo>
                  <a:pt x="127000" y="942975"/>
                </a:lnTo>
                <a:lnTo>
                  <a:pt x="142875" y="901700"/>
                </a:lnTo>
                <a:lnTo>
                  <a:pt x="157163" y="854075"/>
                </a:lnTo>
                <a:lnTo>
                  <a:pt x="168275" y="801687"/>
                </a:lnTo>
                <a:lnTo>
                  <a:pt x="176213" y="744537"/>
                </a:lnTo>
                <a:lnTo>
                  <a:pt x="179388" y="673100"/>
                </a:lnTo>
                <a:lnTo>
                  <a:pt x="176213" y="606425"/>
                </a:lnTo>
                <a:lnTo>
                  <a:pt x="168275" y="546100"/>
                </a:lnTo>
                <a:lnTo>
                  <a:pt x="157163" y="496887"/>
                </a:lnTo>
                <a:lnTo>
                  <a:pt x="142875" y="450850"/>
                </a:lnTo>
                <a:lnTo>
                  <a:pt x="127000" y="409575"/>
                </a:lnTo>
                <a:lnTo>
                  <a:pt x="109538" y="369887"/>
                </a:lnTo>
                <a:lnTo>
                  <a:pt x="92075" y="334962"/>
                </a:lnTo>
                <a:lnTo>
                  <a:pt x="73025" y="296862"/>
                </a:lnTo>
                <a:lnTo>
                  <a:pt x="53975" y="260350"/>
                </a:lnTo>
                <a:lnTo>
                  <a:pt x="38100" y="217487"/>
                </a:lnTo>
                <a:lnTo>
                  <a:pt x="22225" y="174625"/>
                </a:lnTo>
                <a:lnTo>
                  <a:pt x="12700" y="122237"/>
                </a:lnTo>
                <a:lnTo>
                  <a:pt x="4763" y="66675"/>
                </a:lnTo>
                <a:close/>
              </a:path>
            </a:pathLst>
          </a:custGeom>
          <a:solidFill>
            <a:schemeClr val="accent1">
              <a:lumMod val="50000"/>
              <a:alpha val="25000"/>
            </a:schemeClr>
          </a:solidFill>
          <a:ln w="0">
            <a:noFill/>
            <a:prstDash val="solid"/>
            <a:round/>
            <a:headEnd/>
            <a:tailEnd/>
          </a:ln>
        </p:spPr>
        <p:txBody>
          <a:bodyPr wrap="square" rtlCol="0" anchor="ctr">
            <a:noAutofit/>
          </a:bodyPr>
          <a:lstStyle/>
          <a:p>
            <a:pPr algn="ctr" defTabSz="457200"/>
            <a:endParaRPr lang="en-US" dirty="0">
              <a:solidFill>
                <a:schemeClr val="tx1"/>
              </a:solidFill>
            </a:endParaRPr>
          </a:p>
        </p:txBody>
      </p:sp>
      <p:sp>
        <p:nvSpPr>
          <p:cNvPr id="2" name="Başlık 1">
            <a:extLst>
              <a:ext uri="{FF2B5EF4-FFF2-40B4-BE49-F238E27FC236}">
                <a16:creationId xmlns:a16="http://schemas.microsoft.com/office/drawing/2014/main" id="{E50480B4-9643-452A-8926-D38BFB35C35A}"/>
              </a:ext>
            </a:extLst>
          </p:cNvPr>
          <p:cNvSpPr>
            <a:spLocks noGrp="1"/>
          </p:cNvSpPr>
          <p:nvPr>
            <p:ph type="title"/>
          </p:nvPr>
        </p:nvSpPr>
        <p:spPr>
          <a:xfrm>
            <a:off x="7713579" y="216938"/>
            <a:ext cx="4352400" cy="1051200"/>
          </a:xfrm>
        </p:spPr>
        <p:txBody>
          <a:bodyPr anchor="t">
            <a:normAutofit/>
          </a:bodyPr>
          <a:lstStyle/>
          <a:p>
            <a:pPr algn="ctr"/>
            <a:r>
              <a:rPr lang="tr-TR" sz="3400" dirty="0">
                <a:latin typeface="Times New Roman" panose="02020603050405020304" pitchFamily="18" charset="0"/>
                <a:cs typeface="Times New Roman" panose="02020603050405020304" pitchFamily="18" charset="0"/>
              </a:rPr>
              <a:t>Türkiye’de Ekonometri Bölümleri</a:t>
            </a:r>
          </a:p>
        </p:txBody>
      </p:sp>
      <p:sp>
        <p:nvSpPr>
          <p:cNvPr id="16" name="Freeform: Shape 15">
            <a:extLst>
              <a:ext uri="{FF2B5EF4-FFF2-40B4-BE49-F238E27FC236}">
                <a16:creationId xmlns:a16="http://schemas.microsoft.com/office/drawing/2014/main" id="{740D8E28-91B5-42B0-9D6C-B777D8AD9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713579" cy="6858000"/>
          </a:xfrm>
          <a:custGeom>
            <a:avLst/>
            <a:gdLst>
              <a:gd name="connsiteX0" fmla="*/ 0 w 7713579"/>
              <a:gd name="connsiteY0" fmla="*/ 0 h 6858000"/>
              <a:gd name="connsiteX1" fmla="*/ 7534191 w 7713579"/>
              <a:gd name="connsiteY1" fmla="*/ 0 h 6858000"/>
              <a:gd name="connsiteX2" fmla="*/ 7538954 w 7713579"/>
              <a:gd name="connsiteY2" fmla="*/ 66675 h 6858000"/>
              <a:gd name="connsiteX3" fmla="*/ 7546891 w 7713579"/>
              <a:gd name="connsiteY3" fmla="*/ 122237 h 6858000"/>
              <a:gd name="connsiteX4" fmla="*/ 7556416 w 7713579"/>
              <a:gd name="connsiteY4" fmla="*/ 174625 h 6858000"/>
              <a:gd name="connsiteX5" fmla="*/ 7572291 w 7713579"/>
              <a:gd name="connsiteY5" fmla="*/ 217487 h 6858000"/>
              <a:gd name="connsiteX6" fmla="*/ 7588166 w 7713579"/>
              <a:gd name="connsiteY6" fmla="*/ 260350 h 6858000"/>
              <a:gd name="connsiteX7" fmla="*/ 7607216 w 7713579"/>
              <a:gd name="connsiteY7" fmla="*/ 296862 h 6858000"/>
              <a:gd name="connsiteX8" fmla="*/ 7626266 w 7713579"/>
              <a:gd name="connsiteY8" fmla="*/ 334962 h 6858000"/>
              <a:gd name="connsiteX9" fmla="*/ 7643729 w 7713579"/>
              <a:gd name="connsiteY9" fmla="*/ 369887 h 6858000"/>
              <a:gd name="connsiteX10" fmla="*/ 7661191 w 7713579"/>
              <a:gd name="connsiteY10" fmla="*/ 409575 h 6858000"/>
              <a:gd name="connsiteX11" fmla="*/ 7677066 w 7713579"/>
              <a:gd name="connsiteY11" fmla="*/ 450850 h 6858000"/>
              <a:gd name="connsiteX12" fmla="*/ 7691354 w 7713579"/>
              <a:gd name="connsiteY12" fmla="*/ 496887 h 6858000"/>
              <a:gd name="connsiteX13" fmla="*/ 7702466 w 7713579"/>
              <a:gd name="connsiteY13" fmla="*/ 546100 h 6858000"/>
              <a:gd name="connsiteX14" fmla="*/ 7710404 w 7713579"/>
              <a:gd name="connsiteY14" fmla="*/ 606425 h 6858000"/>
              <a:gd name="connsiteX15" fmla="*/ 7713579 w 7713579"/>
              <a:gd name="connsiteY15" fmla="*/ 673100 h 6858000"/>
              <a:gd name="connsiteX16" fmla="*/ 7710404 w 7713579"/>
              <a:gd name="connsiteY16" fmla="*/ 744537 h 6858000"/>
              <a:gd name="connsiteX17" fmla="*/ 7702466 w 7713579"/>
              <a:gd name="connsiteY17" fmla="*/ 801687 h 6858000"/>
              <a:gd name="connsiteX18" fmla="*/ 7691354 w 7713579"/>
              <a:gd name="connsiteY18" fmla="*/ 854075 h 6858000"/>
              <a:gd name="connsiteX19" fmla="*/ 7677066 w 7713579"/>
              <a:gd name="connsiteY19" fmla="*/ 901700 h 6858000"/>
              <a:gd name="connsiteX20" fmla="*/ 7661191 w 7713579"/>
              <a:gd name="connsiteY20" fmla="*/ 942975 h 6858000"/>
              <a:gd name="connsiteX21" fmla="*/ 7642141 w 7713579"/>
              <a:gd name="connsiteY21" fmla="*/ 981075 h 6858000"/>
              <a:gd name="connsiteX22" fmla="*/ 7623091 w 7713579"/>
              <a:gd name="connsiteY22" fmla="*/ 1017587 h 6858000"/>
              <a:gd name="connsiteX23" fmla="*/ 7604041 w 7713579"/>
              <a:gd name="connsiteY23" fmla="*/ 1055687 h 6858000"/>
              <a:gd name="connsiteX24" fmla="*/ 7586579 w 7713579"/>
              <a:gd name="connsiteY24" fmla="*/ 1095375 h 6858000"/>
              <a:gd name="connsiteX25" fmla="*/ 7569116 w 7713579"/>
              <a:gd name="connsiteY25" fmla="*/ 1136650 h 6858000"/>
              <a:gd name="connsiteX26" fmla="*/ 7554829 w 7713579"/>
              <a:gd name="connsiteY26" fmla="*/ 1182687 h 6858000"/>
              <a:gd name="connsiteX27" fmla="*/ 7545304 w 7713579"/>
              <a:gd name="connsiteY27" fmla="*/ 1235075 h 6858000"/>
              <a:gd name="connsiteX28" fmla="*/ 7535779 w 7713579"/>
              <a:gd name="connsiteY28" fmla="*/ 1295400 h 6858000"/>
              <a:gd name="connsiteX29" fmla="*/ 7534191 w 7713579"/>
              <a:gd name="connsiteY29" fmla="*/ 1363662 h 6858000"/>
              <a:gd name="connsiteX30" fmla="*/ 7535779 w 7713579"/>
              <a:gd name="connsiteY30" fmla="*/ 1431925 h 6858000"/>
              <a:gd name="connsiteX31" fmla="*/ 7545304 w 7713579"/>
              <a:gd name="connsiteY31" fmla="*/ 1492250 h 6858000"/>
              <a:gd name="connsiteX32" fmla="*/ 7554829 w 7713579"/>
              <a:gd name="connsiteY32" fmla="*/ 1544637 h 6858000"/>
              <a:gd name="connsiteX33" fmla="*/ 7569116 w 7713579"/>
              <a:gd name="connsiteY33" fmla="*/ 1589087 h 6858000"/>
              <a:gd name="connsiteX34" fmla="*/ 7586579 w 7713579"/>
              <a:gd name="connsiteY34" fmla="*/ 1631950 h 6858000"/>
              <a:gd name="connsiteX35" fmla="*/ 7604041 w 7713579"/>
              <a:gd name="connsiteY35" fmla="*/ 1671637 h 6858000"/>
              <a:gd name="connsiteX36" fmla="*/ 7623091 w 7713579"/>
              <a:gd name="connsiteY36" fmla="*/ 1708150 h 6858000"/>
              <a:gd name="connsiteX37" fmla="*/ 7642141 w 7713579"/>
              <a:gd name="connsiteY37" fmla="*/ 1743075 h 6858000"/>
              <a:gd name="connsiteX38" fmla="*/ 7661191 w 7713579"/>
              <a:gd name="connsiteY38" fmla="*/ 1782762 h 6858000"/>
              <a:gd name="connsiteX39" fmla="*/ 7677066 w 7713579"/>
              <a:gd name="connsiteY39" fmla="*/ 1824037 h 6858000"/>
              <a:gd name="connsiteX40" fmla="*/ 7691354 w 7713579"/>
              <a:gd name="connsiteY40" fmla="*/ 1870075 h 6858000"/>
              <a:gd name="connsiteX41" fmla="*/ 7702466 w 7713579"/>
              <a:gd name="connsiteY41" fmla="*/ 1922462 h 6858000"/>
              <a:gd name="connsiteX42" fmla="*/ 7710404 w 7713579"/>
              <a:gd name="connsiteY42" fmla="*/ 1982787 h 6858000"/>
              <a:gd name="connsiteX43" fmla="*/ 7713579 w 7713579"/>
              <a:gd name="connsiteY43" fmla="*/ 2051050 h 6858000"/>
              <a:gd name="connsiteX44" fmla="*/ 7710404 w 7713579"/>
              <a:gd name="connsiteY44" fmla="*/ 2119312 h 6858000"/>
              <a:gd name="connsiteX45" fmla="*/ 7702466 w 7713579"/>
              <a:gd name="connsiteY45" fmla="*/ 2179637 h 6858000"/>
              <a:gd name="connsiteX46" fmla="*/ 7691354 w 7713579"/>
              <a:gd name="connsiteY46" fmla="*/ 2232025 h 6858000"/>
              <a:gd name="connsiteX47" fmla="*/ 7677066 w 7713579"/>
              <a:gd name="connsiteY47" fmla="*/ 2278062 h 6858000"/>
              <a:gd name="connsiteX48" fmla="*/ 7661191 w 7713579"/>
              <a:gd name="connsiteY48" fmla="*/ 2319337 h 6858000"/>
              <a:gd name="connsiteX49" fmla="*/ 7642141 w 7713579"/>
              <a:gd name="connsiteY49" fmla="*/ 2359025 h 6858000"/>
              <a:gd name="connsiteX50" fmla="*/ 7623091 w 7713579"/>
              <a:gd name="connsiteY50" fmla="*/ 2395537 h 6858000"/>
              <a:gd name="connsiteX51" fmla="*/ 7604041 w 7713579"/>
              <a:gd name="connsiteY51" fmla="*/ 2433637 h 6858000"/>
              <a:gd name="connsiteX52" fmla="*/ 7586579 w 7713579"/>
              <a:gd name="connsiteY52" fmla="*/ 2471737 h 6858000"/>
              <a:gd name="connsiteX53" fmla="*/ 7569116 w 7713579"/>
              <a:gd name="connsiteY53" fmla="*/ 2513012 h 6858000"/>
              <a:gd name="connsiteX54" fmla="*/ 7554829 w 7713579"/>
              <a:gd name="connsiteY54" fmla="*/ 2560637 h 6858000"/>
              <a:gd name="connsiteX55" fmla="*/ 7545304 w 7713579"/>
              <a:gd name="connsiteY55" fmla="*/ 2613025 h 6858000"/>
              <a:gd name="connsiteX56" fmla="*/ 7535779 w 7713579"/>
              <a:gd name="connsiteY56" fmla="*/ 2671762 h 6858000"/>
              <a:gd name="connsiteX57" fmla="*/ 7534191 w 7713579"/>
              <a:gd name="connsiteY57" fmla="*/ 2741612 h 6858000"/>
              <a:gd name="connsiteX58" fmla="*/ 7535779 w 7713579"/>
              <a:gd name="connsiteY58" fmla="*/ 2809875 h 6858000"/>
              <a:gd name="connsiteX59" fmla="*/ 7545304 w 7713579"/>
              <a:gd name="connsiteY59" fmla="*/ 2868612 h 6858000"/>
              <a:gd name="connsiteX60" fmla="*/ 7554829 w 7713579"/>
              <a:gd name="connsiteY60" fmla="*/ 2922587 h 6858000"/>
              <a:gd name="connsiteX61" fmla="*/ 7569116 w 7713579"/>
              <a:gd name="connsiteY61" fmla="*/ 2967037 h 6858000"/>
              <a:gd name="connsiteX62" fmla="*/ 7586579 w 7713579"/>
              <a:gd name="connsiteY62" fmla="*/ 3009900 h 6858000"/>
              <a:gd name="connsiteX63" fmla="*/ 7604041 w 7713579"/>
              <a:gd name="connsiteY63" fmla="*/ 3046412 h 6858000"/>
              <a:gd name="connsiteX64" fmla="*/ 7623091 w 7713579"/>
              <a:gd name="connsiteY64" fmla="*/ 3084512 h 6858000"/>
              <a:gd name="connsiteX65" fmla="*/ 7642141 w 7713579"/>
              <a:gd name="connsiteY65" fmla="*/ 3121025 h 6858000"/>
              <a:gd name="connsiteX66" fmla="*/ 7661191 w 7713579"/>
              <a:gd name="connsiteY66" fmla="*/ 3160712 h 6858000"/>
              <a:gd name="connsiteX67" fmla="*/ 7677066 w 7713579"/>
              <a:gd name="connsiteY67" fmla="*/ 3201987 h 6858000"/>
              <a:gd name="connsiteX68" fmla="*/ 7691354 w 7713579"/>
              <a:gd name="connsiteY68" fmla="*/ 3248025 h 6858000"/>
              <a:gd name="connsiteX69" fmla="*/ 7702466 w 7713579"/>
              <a:gd name="connsiteY69" fmla="*/ 3300412 h 6858000"/>
              <a:gd name="connsiteX70" fmla="*/ 7710404 w 7713579"/>
              <a:gd name="connsiteY70" fmla="*/ 3360737 h 6858000"/>
              <a:gd name="connsiteX71" fmla="*/ 7713579 w 7713579"/>
              <a:gd name="connsiteY71" fmla="*/ 3427412 h 6858000"/>
              <a:gd name="connsiteX72" fmla="*/ 7710404 w 7713579"/>
              <a:gd name="connsiteY72" fmla="*/ 3497262 h 6858000"/>
              <a:gd name="connsiteX73" fmla="*/ 7702466 w 7713579"/>
              <a:gd name="connsiteY73" fmla="*/ 3557587 h 6858000"/>
              <a:gd name="connsiteX74" fmla="*/ 7691354 w 7713579"/>
              <a:gd name="connsiteY74" fmla="*/ 3609975 h 6858000"/>
              <a:gd name="connsiteX75" fmla="*/ 7677066 w 7713579"/>
              <a:gd name="connsiteY75" fmla="*/ 3656012 h 6858000"/>
              <a:gd name="connsiteX76" fmla="*/ 7661191 w 7713579"/>
              <a:gd name="connsiteY76" fmla="*/ 3697287 h 6858000"/>
              <a:gd name="connsiteX77" fmla="*/ 7642141 w 7713579"/>
              <a:gd name="connsiteY77" fmla="*/ 3736975 h 6858000"/>
              <a:gd name="connsiteX78" fmla="*/ 7604041 w 7713579"/>
              <a:gd name="connsiteY78" fmla="*/ 3811587 h 6858000"/>
              <a:gd name="connsiteX79" fmla="*/ 7586579 w 7713579"/>
              <a:gd name="connsiteY79" fmla="*/ 3848100 h 6858000"/>
              <a:gd name="connsiteX80" fmla="*/ 7569116 w 7713579"/>
              <a:gd name="connsiteY80" fmla="*/ 3890962 h 6858000"/>
              <a:gd name="connsiteX81" fmla="*/ 7554829 w 7713579"/>
              <a:gd name="connsiteY81" fmla="*/ 3935412 h 6858000"/>
              <a:gd name="connsiteX82" fmla="*/ 7545304 w 7713579"/>
              <a:gd name="connsiteY82" fmla="*/ 3987800 h 6858000"/>
              <a:gd name="connsiteX83" fmla="*/ 7535779 w 7713579"/>
              <a:gd name="connsiteY83" fmla="*/ 4048125 h 6858000"/>
              <a:gd name="connsiteX84" fmla="*/ 7534191 w 7713579"/>
              <a:gd name="connsiteY84" fmla="*/ 4116387 h 6858000"/>
              <a:gd name="connsiteX85" fmla="*/ 7535779 w 7713579"/>
              <a:gd name="connsiteY85" fmla="*/ 4186237 h 6858000"/>
              <a:gd name="connsiteX86" fmla="*/ 7545304 w 7713579"/>
              <a:gd name="connsiteY86" fmla="*/ 4244975 h 6858000"/>
              <a:gd name="connsiteX87" fmla="*/ 7554829 w 7713579"/>
              <a:gd name="connsiteY87" fmla="*/ 4297362 h 6858000"/>
              <a:gd name="connsiteX88" fmla="*/ 7569116 w 7713579"/>
              <a:gd name="connsiteY88" fmla="*/ 4343400 h 6858000"/>
              <a:gd name="connsiteX89" fmla="*/ 7586579 w 7713579"/>
              <a:gd name="connsiteY89" fmla="*/ 4386262 h 6858000"/>
              <a:gd name="connsiteX90" fmla="*/ 7604041 w 7713579"/>
              <a:gd name="connsiteY90" fmla="*/ 4424362 h 6858000"/>
              <a:gd name="connsiteX91" fmla="*/ 7642141 w 7713579"/>
              <a:gd name="connsiteY91" fmla="*/ 4498975 h 6858000"/>
              <a:gd name="connsiteX92" fmla="*/ 7661191 w 7713579"/>
              <a:gd name="connsiteY92" fmla="*/ 4537075 h 6858000"/>
              <a:gd name="connsiteX93" fmla="*/ 7677066 w 7713579"/>
              <a:gd name="connsiteY93" fmla="*/ 4579937 h 6858000"/>
              <a:gd name="connsiteX94" fmla="*/ 7691354 w 7713579"/>
              <a:gd name="connsiteY94" fmla="*/ 4625975 h 6858000"/>
              <a:gd name="connsiteX95" fmla="*/ 7702466 w 7713579"/>
              <a:gd name="connsiteY95" fmla="*/ 4678362 h 6858000"/>
              <a:gd name="connsiteX96" fmla="*/ 7710404 w 7713579"/>
              <a:gd name="connsiteY96" fmla="*/ 4738687 h 6858000"/>
              <a:gd name="connsiteX97" fmla="*/ 7713579 w 7713579"/>
              <a:gd name="connsiteY97" fmla="*/ 4806950 h 6858000"/>
              <a:gd name="connsiteX98" fmla="*/ 7710404 w 7713579"/>
              <a:gd name="connsiteY98" fmla="*/ 4875212 h 6858000"/>
              <a:gd name="connsiteX99" fmla="*/ 7702466 w 7713579"/>
              <a:gd name="connsiteY99" fmla="*/ 4935537 h 6858000"/>
              <a:gd name="connsiteX100" fmla="*/ 7691354 w 7713579"/>
              <a:gd name="connsiteY100" fmla="*/ 4987925 h 6858000"/>
              <a:gd name="connsiteX101" fmla="*/ 7677066 w 7713579"/>
              <a:gd name="connsiteY101" fmla="*/ 5033962 h 6858000"/>
              <a:gd name="connsiteX102" fmla="*/ 7661191 w 7713579"/>
              <a:gd name="connsiteY102" fmla="*/ 5075237 h 6858000"/>
              <a:gd name="connsiteX103" fmla="*/ 7642141 w 7713579"/>
              <a:gd name="connsiteY103" fmla="*/ 5114925 h 6858000"/>
              <a:gd name="connsiteX104" fmla="*/ 7623091 w 7713579"/>
              <a:gd name="connsiteY104" fmla="*/ 5149850 h 6858000"/>
              <a:gd name="connsiteX105" fmla="*/ 7604041 w 7713579"/>
              <a:gd name="connsiteY105" fmla="*/ 5186362 h 6858000"/>
              <a:gd name="connsiteX106" fmla="*/ 7586579 w 7713579"/>
              <a:gd name="connsiteY106" fmla="*/ 5226050 h 6858000"/>
              <a:gd name="connsiteX107" fmla="*/ 7569116 w 7713579"/>
              <a:gd name="connsiteY107" fmla="*/ 5268912 h 6858000"/>
              <a:gd name="connsiteX108" fmla="*/ 7554829 w 7713579"/>
              <a:gd name="connsiteY108" fmla="*/ 5313362 h 6858000"/>
              <a:gd name="connsiteX109" fmla="*/ 7545304 w 7713579"/>
              <a:gd name="connsiteY109" fmla="*/ 5365750 h 6858000"/>
              <a:gd name="connsiteX110" fmla="*/ 7535779 w 7713579"/>
              <a:gd name="connsiteY110" fmla="*/ 5426075 h 6858000"/>
              <a:gd name="connsiteX111" fmla="*/ 7534191 w 7713579"/>
              <a:gd name="connsiteY111" fmla="*/ 5494337 h 6858000"/>
              <a:gd name="connsiteX112" fmla="*/ 7535779 w 7713579"/>
              <a:gd name="connsiteY112" fmla="*/ 5562600 h 6858000"/>
              <a:gd name="connsiteX113" fmla="*/ 7545304 w 7713579"/>
              <a:gd name="connsiteY113" fmla="*/ 5622925 h 6858000"/>
              <a:gd name="connsiteX114" fmla="*/ 7554829 w 7713579"/>
              <a:gd name="connsiteY114" fmla="*/ 5675312 h 6858000"/>
              <a:gd name="connsiteX115" fmla="*/ 7569116 w 7713579"/>
              <a:gd name="connsiteY115" fmla="*/ 5721350 h 6858000"/>
              <a:gd name="connsiteX116" fmla="*/ 7586579 w 7713579"/>
              <a:gd name="connsiteY116" fmla="*/ 5762625 h 6858000"/>
              <a:gd name="connsiteX117" fmla="*/ 7604041 w 7713579"/>
              <a:gd name="connsiteY117" fmla="*/ 5802312 h 6858000"/>
              <a:gd name="connsiteX118" fmla="*/ 7623091 w 7713579"/>
              <a:gd name="connsiteY118" fmla="*/ 5840412 h 6858000"/>
              <a:gd name="connsiteX119" fmla="*/ 7642141 w 7713579"/>
              <a:gd name="connsiteY119" fmla="*/ 5876925 h 6858000"/>
              <a:gd name="connsiteX120" fmla="*/ 7661191 w 7713579"/>
              <a:gd name="connsiteY120" fmla="*/ 5915025 h 6858000"/>
              <a:gd name="connsiteX121" fmla="*/ 7677066 w 7713579"/>
              <a:gd name="connsiteY121" fmla="*/ 5956300 h 6858000"/>
              <a:gd name="connsiteX122" fmla="*/ 7691354 w 7713579"/>
              <a:gd name="connsiteY122" fmla="*/ 6003925 h 6858000"/>
              <a:gd name="connsiteX123" fmla="*/ 7702466 w 7713579"/>
              <a:gd name="connsiteY123" fmla="*/ 6056312 h 6858000"/>
              <a:gd name="connsiteX124" fmla="*/ 7710404 w 7713579"/>
              <a:gd name="connsiteY124" fmla="*/ 6113462 h 6858000"/>
              <a:gd name="connsiteX125" fmla="*/ 7713579 w 7713579"/>
              <a:gd name="connsiteY125" fmla="*/ 6183312 h 6858000"/>
              <a:gd name="connsiteX126" fmla="*/ 7710404 w 7713579"/>
              <a:gd name="connsiteY126" fmla="*/ 6251575 h 6858000"/>
              <a:gd name="connsiteX127" fmla="*/ 7702466 w 7713579"/>
              <a:gd name="connsiteY127" fmla="*/ 6311900 h 6858000"/>
              <a:gd name="connsiteX128" fmla="*/ 7691354 w 7713579"/>
              <a:gd name="connsiteY128" fmla="*/ 6361112 h 6858000"/>
              <a:gd name="connsiteX129" fmla="*/ 7677066 w 7713579"/>
              <a:gd name="connsiteY129" fmla="*/ 6407150 h 6858000"/>
              <a:gd name="connsiteX130" fmla="*/ 7661191 w 7713579"/>
              <a:gd name="connsiteY130" fmla="*/ 6448425 h 6858000"/>
              <a:gd name="connsiteX131" fmla="*/ 7643729 w 7713579"/>
              <a:gd name="connsiteY131" fmla="*/ 6488112 h 6858000"/>
              <a:gd name="connsiteX132" fmla="*/ 7626266 w 7713579"/>
              <a:gd name="connsiteY132" fmla="*/ 6523037 h 6858000"/>
              <a:gd name="connsiteX133" fmla="*/ 7607216 w 7713579"/>
              <a:gd name="connsiteY133" fmla="*/ 6561137 h 6858000"/>
              <a:gd name="connsiteX134" fmla="*/ 7588166 w 7713579"/>
              <a:gd name="connsiteY134" fmla="*/ 6597650 h 6858000"/>
              <a:gd name="connsiteX135" fmla="*/ 7572291 w 7713579"/>
              <a:gd name="connsiteY135" fmla="*/ 6640512 h 6858000"/>
              <a:gd name="connsiteX136" fmla="*/ 7556416 w 7713579"/>
              <a:gd name="connsiteY136" fmla="*/ 6683375 h 6858000"/>
              <a:gd name="connsiteX137" fmla="*/ 7546891 w 7713579"/>
              <a:gd name="connsiteY137" fmla="*/ 6735762 h 6858000"/>
              <a:gd name="connsiteX138" fmla="*/ 7538954 w 7713579"/>
              <a:gd name="connsiteY138" fmla="*/ 6791325 h 6858000"/>
              <a:gd name="connsiteX139" fmla="*/ 7534191 w 7713579"/>
              <a:gd name="connsiteY139" fmla="*/ 6858000 h 6858000"/>
              <a:gd name="connsiteX140" fmla="*/ 0 w 7713579"/>
              <a:gd name="connsiteY140" fmla="*/ 6858000 h 6858000"/>
              <a:gd name="connsiteX141" fmla="*/ 0 w 7713579"/>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713579" h="6858000">
                <a:moveTo>
                  <a:pt x="0" y="0"/>
                </a:moveTo>
                <a:lnTo>
                  <a:pt x="7534191" y="0"/>
                </a:lnTo>
                <a:lnTo>
                  <a:pt x="7538954" y="66675"/>
                </a:lnTo>
                <a:lnTo>
                  <a:pt x="7546891" y="122237"/>
                </a:lnTo>
                <a:lnTo>
                  <a:pt x="7556416" y="174625"/>
                </a:lnTo>
                <a:lnTo>
                  <a:pt x="7572291" y="217487"/>
                </a:lnTo>
                <a:lnTo>
                  <a:pt x="7588166" y="260350"/>
                </a:lnTo>
                <a:lnTo>
                  <a:pt x="7607216" y="296862"/>
                </a:lnTo>
                <a:lnTo>
                  <a:pt x="7626266" y="334962"/>
                </a:lnTo>
                <a:lnTo>
                  <a:pt x="7643729" y="369887"/>
                </a:lnTo>
                <a:lnTo>
                  <a:pt x="7661191" y="409575"/>
                </a:lnTo>
                <a:lnTo>
                  <a:pt x="7677066" y="450850"/>
                </a:lnTo>
                <a:lnTo>
                  <a:pt x="7691354" y="496887"/>
                </a:lnTo>
                <a:lnTo>
                  <a:pt x="7702466" y="546100"/>
                </a:lnTo>
                <a:lnTo>
                  <a:pt x="7710404" y="606425"/>
                </a:lnTo>
                <a:lnTo>
                  <a:pt x="7713579" y="673100"/>
                </a:lnTo>
                <a:lnTo>
                  <a:pt x="7710404" y="744537"/>
                </a:lnTo>
                <a:lnTo>
                  <a:pt x="7702466" y="801687"/>
                </a:lnTo>
                <a:lnTo>
                  <a:pt x="7691354" y="854075"/>
                </a:lnTo>
                <a:lnTo>
                  <a:pt x="7677066" y="901700"/>
                </a:lnTo>
                <a:lnTo>
                  <a:pt x="7661191" y="942975"/>
                </a:lnTo>
                <a:lnTo>
                  <a:pt x="7642141" y="981075"/>
                </a:lnTo>
                <a:lnTo>
                  <a:pt x="7623091" y="1017587"/>
                </a:lnTo>
                <a:lnTo>
                  <a:pt x="7604041" y="1055687"/>
                </a:lnTo>
                <a:lnTo>
                  <a:pt x="7586579" y="1095375"/>
                </a:lnTo>
                <a:lnTo>
                  <a:pt x="7569116" y="1136650"/>
                </a:lnTo>
                <a:lnTo>
                  <a:pt x="7554829" y="1182687"/>
                </a:lnTo>
                <a:lnTo>
                  <a:pt x="7545304" y="1235075"/>
                </a:lnTo>
                <a:lnTo>
                  <a:pt x="7535779" y="1295400"/>
                </a:lnTo>
                <a:lnTo>
                  <a:pt x="7534191" y="1363662"/>
                </a:lnTo>
                <a:lnTo>
                  <a:pt x="7535779" y="1431925"/>
                </a:lnTo>
                <a:lnTo>
                  <a:pt x="7545304" y="1492250"/>
                </a:lnTo>
                <a:lnTo>
                  <a:pt x="7554829" y="1544637"/>
                </a:lnTo>
                <a:lnTo>
                  <a:pt x="7569116" y="1589087"/>
                </a:lnTo>
                <a:lnTo>
                  <a:pt x="7586579" y="1631950"/>
                </a:lnTo>
                <a:lnTo>
                  <a:pt x="7604041" y="1671637"/>
                </a:lnTo>
                <a:lnTo>
                  <a:pt x="7623091" y="1708150"/>
                </a:lnTo>
                <a:lnTo>
                  <a:pt x="7642141" y="1743075"/>
                </a:lnTo>
                <a:lnTo>
                  <a:pt x="7661191" y="1782762"/>
                </a:lnTo>
                <a:lnTo>
                  <a:pt x="7677066" y="1824037"/>
                </a:lnTo>
                <a:lnTo>
                  <a:pt x="7691354" y="1870075"/>
                </a:lnTo>
                <a:lnTo>
                  <a:pt x="7702466" y="1922462"/>
                </a:lnTo>
                <a:lnTo>
                  <a:pt x="7710404" y="1982787"/>
                </a:lnTo>
                <a:lnTo>
                  <a:pt x="7713579" y="2051050"/>
                </a:lnTo>
                <a:lnTo>
                  <a:pt x="7710404" y="2119312"/>
                </a:lnTo>
                <a:lnTo>
                  <a:pt x="7702466" y="2179637"/>
                </a:lnTo>
                <a:lnTo>
                  <a:pt x="7691354" y="2232025"/>
                </a:lnTo>
                <a:lnTo>
                  <a:pt x="7677066" y="2278062"/>
                </a:lnTo>
                <a:lnTo>
                  <a:pt x="7661191" y="2319337"/>
                </a:lnTo>
                <a:lnTo>
                  <a:pt x="7642141" y="2359025"/>
                </a:lnTo>
                <a:lnTo>
                  <a:pt x="7623091" y="2395537"/>
                </a:lnTo>
                <a:lnTo>
                  <a:pt x="7604041" y="2433637"/>
                </a:lnTo>
                <a:lnTo>
                  <a:pt x="7586579" y="2471737"/>
                </a:lnTo>
                <a:lnTo>
                  <a:pt x="7569116" y="2513012"/>
                </a:lnTo>
                <a:lnTo>
                  <a:pt x="7554829" y="2560637"/>
                </a:lnTo>
                <a:lnTo>
                  <a:pt x="7545304" y="2613025"/>
                </a:lnTo>
                <a:lnTo>
                  <a:pt x="7535779" y="2671762"/>
                </a:lnTo>
                <a:lnTo>
                  <a:pt x="7534191" y="2741612"/>
                </a:lnTo>
                <a:lnTo>
                  <a:pt x="7535779" y="2809875"/>
                </a:lnTo>
                <a:lnTo>
                  <a:pt x="7545304" y="2868612"/>
                </a:lnTo>
                <a:lnTo>
                  <a:pt x="7554829" y="2922587"/>
                </a:lnTo>
                <a:lnTo>
                  <a:pt x="7569116" y="2967037"/>
                </a:lnTo>
                <a:lnTo>
                  <a:pt x="7586579" y="3009900"/>
                </a:lnTo>
                <a:lnTo>
                  <a:pt x="7604041" y="3046412"/>
                </a:lnTo>
                <a:lnTo>
                  <a:pt x="7623091" y="3084512"/>
                </a:lnTo>
                <a:lnTo>
                  <a:pt x="7642141" y="3121025"/>
                </a:lnTo>
                <a:lnTo>
                  <a:pt x="7661191" y="3160712"/>
                </a:lnTo>
                <a:lnTo>
                  <a:pt x="7677066" y="3201987"/>
                </a:lnTo>
                <a:lnTo>
                  <a:pt x="7691354" y="3248025"/>
                </a:lnTo>
                <a:lnTo>
                  <a:pt x="7702466" y="3300412"/>
                </a:lnTo>
                <a:lnTo>
                  <a:pt x="7710404" y="3360737"/>
                </a:lnTo>
                <a:lnTo>
                  <a:pt x="7713579" y="3427412"/>
                </a:lnTo>
                <a:lnTo>
                  <a:pt x="7710404" y="3497262"/>
                </a:lnTo>
                <a:lnTo>
                  <a:pt x="7702466" y="3557587"/>
                </a:lnTo>
                <a:lnTo>
                  <a:pt x="7691354" y="3609975"/>
                </a:lnTo>
                <a:lnTo>
                  <a:pt x="7677066" y="3656012"/>
                </a:lnTo>
                <a:lnTo>
                  <a:pt x="7661191" y="3697287"/>
                </a:lnTo>
                <a:lnTo>
                  <a:pt x="7642141" y="3736975"/>
                </a:lnTo>
                <a:lnTo>
                  <a:pt x="7604041" y="3811587"/>
                </a:lnTo>
                <a:lnTo>
                  <a:pt x="7586579" y="3848100"/>
                </a:lnTo>
                <a:lnTo>
                  <a:pt x="7569116" y="3890962"/>
                </a:lnTo>
                <a:lnTo>
                  <a:pt x="7554829" y="3935412"/>
                </a:lnTo>
                <a:lnTo>
                  <a:pt x="7545304" y="3987800"/>
                </a:lnTo>
                <a:lnTo>
                  <a:pt x="7535779" y="4048125"/>
                </a:lnTo>
                <a:lnTo>
                  <a:pt x="7534191" y="4116387"/>
                </a:lnTo>
                <a:lnTo>
                  <a:pt x="7535779" y="4186237"/>
                </a:lnTo>
                <a:lnTo>
                  <a:pt x="7545304" y="4244975"/>
                </a:lnTo>
                <a:lnTo>
                  <a:pt x="7554829" y="4297362"/>
                </a:lnTo>
                <a:lnTo>
                  <a:pt x="7569116" y="4343400"/>
                </a:lnTo>
                <a:lnTo>
                  <a:pt x="7586579" y="4386262"/>
                </a:lnTo>
                <a:lnTo>
                  <a:pt x="7604041" y="4424362"/>
                </a:lnTo>
                <a:lnTo>
                  <a:pt x="7642141" y="4498975"/>
                </a:lnTo>
                <a:lnTo>
                  <a:pt x="7661191" y="4537075"/>
                </a:lnTo>
                <a:lnTo>
                  <a:pt x="7677066" y="4579937"/>
                </a:lnTo>
                <a:lnTo>
                  <a:pt x="7691354" y="4625975"/>
                </a:lnTo>
                <a:lnTo>
                  <a:pt x="7702466" y="4678362"/>
                </a:lnTo>
                <a:lnTo>
                  <a:pt x="7710404" y="4738687"/>
                </a:lnTo>
                <a:lnTo>
                  <a:pt x="7713579" y="4806950"/>
                </a:lnTo>
                <a:lnTo>
                  <a:pt x="7710404" y="4875212"/>
                </a:lnTo>
                <a:lnTo>
                  <a:pt x="7702466" y="4935537"/>
                </a:lnTo>
                <a:lnTo>
                  <a:pt x="7691354" y="4987925"/>
                </a:lnTo>
                <a:lnTo>
                  <a:pt x="7677066" y="5033962"/>
                </a:lnTo>
                <a:lnTo>
                  <a:pt x="7661191" y="5075237"/>
                </a:lnTo>
                <a:lnTo>
                  <a:pt x="7642141" y="5114925"/>
                </a:lnTo>
                <a:lnTo>
                  <a:pt x="7623091" y="5149850"/>
                </a:lnTo>
                <a:lnTo>
                  <a:pt x="7604041" y="5186362"/>
                </a:lnTo>
                <a:lnTo>
                  <a:pt x="7586579" y="5226050"/>
                </a:lnTo>
                <a:lnTo>
                  <a:pt x="7569116" y="5268912"/>
                </a:lnTo>
                <a:lnTo>
                  <a:pt x="7554829" y="5313362"/>
                </a:lnTo>
                <a:lnTo>
                  <a:pt x="7545304" y="5365750"/>
                </a:lnTo>
                <a:lnTo>
                  <a:pt x="7535779" y="5426075"/>
                </a:lnTo>
                <a:lnTo>
                  <a:pt x="7534191" y="5494337"/>
                </a:lnTo>
                <a:lnTo>
                  <a:pt x="7535779" y="5562600"/>
                </a:lnTo>
                <a:lnTo>
                  <a:pt x="7545304" y="5622925"/>
                </a:lnTo>
                <a:lnTo>
                  <a:pt x="7554829" y="5675312"/>
                </a:lnTo>
                <a:lnTo>
                  <a:pt x="7569116" y="5721350"/>
                </a:lnTo>
                <a:lnTo>
                  <a:pt x="7586579" y="5762625"/>
                </a:lnTo>
                <a:lnTo>
                  <a:pt x="7604041" y="5802312"/>
                </a:lnTo>
                <a:lnTo>
                  <a:pt x="7623091" y="5840412"/>
                </a:lnTo>
                <a:lnTo>
                  <a:pt x="7642141" y="5876925"/>
                </a:lnTo>
                <a:lnTo>
                  <a:pt x="7661191" y="5915025"/>
                </a:lnTo>
                <a:lnTo>
                  <a:pt x="7677066" y="5956300"/>
                </a:lnTo>
                <a:lnTo>
                  <a:pt x="7691354" y="6003925"/>
                </a:lnTo>
                <a:lnTo>
                  <a:pt x="7702466" y="6056312"/>
                </a:lnTo>
                <a:lnTo>
                  <a:pt x="7710404" y="6113462"/>
                </a:lnTo>
                <a:lnTo>
                  <a:pt x="7713579" y="6183312"/>
                </a:lnTo>
                <a:lnTo>
                  <a:pt x="7710404" y="6251575"/>
                </a:lnTo>
                <a:lnTo>
                  <a:pt x="7702466" y="6311900"/>
                </a:lnTo>
                <a:lnTo>
                  <a:pt x="7691354" y="6361112"/>
                </a:lnTo>
                <a:lnTo>
                  <a:pt x="7677066" y="6407150"/>
                </a:lnTo>
                <a:lnTo>
                  <a:pt x="7661191" y="6448425"/>
                </a:lnTo>
                <a:lnTo>
                  <a:pt x="7643729" y="6488112"/>
                </a:lnTo>
                <a:lnTo>
                  <a:pt x="7626266" y="6523037"/>
                </a:lnTo>
                <a:lnTo>
                  <a:pt x="7607216" y="6561137"/>
                </a:lnTo>
                <a:lnTo>
                  <a:pt x="7588166" y="6597650"/>
                </a:lnTo>
                <a:lnTo>
                  <a:pt x="7572291" y="6640512"/>
                </a:lnTo>
                <a:lnTo>
                  <a:pt x="7556416" y="6683375"/>
                </a:lnTo>
                <a:lnTo>
                  <a:pt x="7546891" y="6735762"/>
                </a:lnTo>
                <a:lnTo>
                  <a:pt x="7538954" y="6791325"/>
                </a:lnTo>
                <a:lnTo>
                  <a:pt x="7534191" y="6858000"/>
                </a:lnTo>
                <a:lnTo>
                  <a:pt x="0" y="6858000"/>
                </a:lnTo>
                <a:lnTo>
                  <a:pt x="0" y="0"/>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tablo içeren bir resim&#10;&#10;Açıklama otomatik olarak oluşturuldu">
            <a:extLst>
              <a:ext uri="{FF2B5EF4-FFF2-40B4-BE49-F238E27FC236}">
                <a16:creationId xmlns:a16="http://schemas.microsoft.com/office/drawing/2014/main" id="{AB8EDBC7-A48A-41C6-8F75-ABCB706981EB}"/>
              </a:ext>
            </a:extLst>
          </p:cNvPr>
          <p:cNvPicPr>
            <a:picLocks noChangeAspect="1"/>
          </p:cNvPicPr>
          <p:nvPr/>
        </p:nvPicPr>
        <p:blipFill>
          <a:blip r:embed="rId2"/>
          <a:stretch>
            <a:fillRect/>
          </a:stretch>
        </p:blipFill>
        <p:spPr>
          <a:xfrm>
            <a:off x="772962" y="173319"/>
            <a:ext cx="5323038" cy="6511361"/>
          </a:xfrm>
          <a:prstGeom prst="rect">
            <a:avLst/>
          </a:prstGeom>
        </p:spPr>
      </p:pic>
      <p:sp>
        <p:nvSpPr>
          <p:cNvPr id="3" name="İçerik Yer Tutucusu 2">
            <a:extLst>
              <a:ext uri="{FF2B5EF4-FFF2-40B4-BE49-F238E27FC236}">
                <a16:creationId xmlns:a16="http://schemas.microsoft.com/office/drawing/2014/main" id="{CB45B020-D127-4A67-8F9E-12FB177C6576}"/>
              </a:ext>
            </a:extLst>
          </p:cNvPr>
          <p:cNvSpPr>
            <a:spLocks noGrp="1"/>
          </p:cNvSpPr>
          <p:nvPr>
            <p:ph idx="1"/>
          </p:nvPr>
        </p:nvSpPr>
        <p:spPr>
          <a:xfrm>
            <a:off x="7785717" y="1485075"/>
            <a:ext cx="4280262" cy="4676027"/>
          </a:xfrm>
        </p:spPr>
        <p:txBody>
          <a:bodyPr>
            <a:normAutofit/>
          </a:bodyPr>
          <a:lstStyle/>
          <a:p>
            <a:pPr algn="just"/>
            <a:r>
              <a:rPr lang="tr-TR" sz="1900" dirty="0">
                <a:solidFill>
                  <a:schemeClr val="tx1">
                    <a:alpha val="60000"/>
                  </a:schemeClr>
                </a:solidFill>
                <a:latin typeface="Times New Roman" panose="02020603050405020304" pitchFamily="18" charset="0"/>
                <a:cs typeface="Times New Roman" panose="02020603050405020304" pitchFamily="18" charset="0"/>
              </a:rPr>
              <a:t>2018 yılı itibariyle Türkiye’de 24 farklı üniversitede toplam 27 adet Ekonometri alanında lisans programı mevcuttur. Bunların hepsi devlet üniversitelerinde bulunmaktadır.</a:t>
            </a:r>
          </a:p>
          <a:p>
            <a:pPr algn="just"/>
            <a:r>
              <a:rPr lang="tr-TR" sz="1900" dirty="0">
                <a:solidFill>
                  <a:schemeClr val="tx1">
                    <a:alpha val="60000"/>
                  </a:schemeClr>
                </a:solidFill>
                <a:latin typeface="Times New Roman" panose="02020603050405020304" pitchFamily="18" charset="0"/>
                <a:cs typeface="Times New Roman" panose="02020603050405020304" pitchFamily="18" charset="0"/>
              </a:rPr>
              <a:t>Türkiye’de Ekonometri bölümlerinin 2020 Yükseköğretim Kurumları Sınavı (YKS) neticesinde 22 Üniversitenin %100 doluluk oranında, 1 Üniversitesin %54 doluluk oranında olduğu gözlenmektedir.  </a:t>
            </a:r>
          </a:p>
          <a:p>
            <a:pPr algn="just"/>
            <a:r>
              <a:rPr lang="tr-TR" sz="1900" dirty="0">
                <a:solidFill>
                  <a:schemeClr val="tx1">
                    <a:alpha val="60000"/>
                  </a:schemeClr>
                </a:solidFill>
                <a:latin typeface="Times New Roman" panose="02020603050405020304" pitchFamily="18" charset="0"/>
                <a:cs typeface="Times New Roman" panose="02020603050405020304" pitchFamily="18" charset="0"/>
              </a:rPr>
              <a:t>Ek olarak, İnönü Üniversitesinin 2020 yılında tekrar eğitime başlayarak %100 doluluk oranına ulaştığı görülmektedir.</a:t>
            </a:r>
          </a:p>
        </p:txBody>
      </p:sp>
    </p:spTree>
    <p:extLst>
      <p:ext uri="{BB962C8B-B14F-4D97-AF65-F5344CB8AC3E}">
        <p14:creationId xmlns:p14="http://schemas.microsoft.com/office/powerpoint/2010/main" val="1977693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E279A52-177D-482C-92C8-10DD7A18F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1DE1800E-08D4-418E-80BD-F5E176EF07CB}"/>
              </a:ext>
            </a:extLst>
          </p:cNvPr>
          <p:cNvSpPr>
            <a:spLocks noGrp="1"/>
          </p:cNvSpPr>
          <p:nvPr>
            <p:ph type="title"/>
          </p:nvPr>
        </p:nvSpPr>
        <p:spPr>
          <a:xfrm>
            <a:off x="2095988" y="227391"/>
            <a:ext cx="8219863" cy="1059871"/>
          </a:xfrm>
        </p:spPr>
        <p:txBody>
          <a:bodyPr anchor="t">
            <a:normAutofit/>
          </a:bodyPr>
          <a:lstStyle/>
          <a:p>
            <a:pPr algn="ctr"/>
            <a:r>
              <a:rPr lang="tr-TR" sz="3400" dirty="0">
                <a:latin typeface="Times New Roman" panose="02020603050405020304" pitchFamily="18" charset="0"/>
                <a:cs typeface="Times New Roman" panose="02020603050405020304" pitchFamily="18" charset="0"/>
              </a:rPr>
              <a:t>Bandırma Onyedi Eylül Üniversitesi </a:t>
            </a:r>
            <a:br>
              <a:rPr lang="tr-TR" sz="3400" dirty="0">
                <a:latin typeface="Times New Roman" panose="02020603050405020304" pitchFamily="18" charset="0"/>
                <a:cs typeface="Times New Roman" panose="02020603050405020304" pitchFamily="18" charset="0"/>
              </a:rPr>
            </a:br>
            <a:r>
              <a:rPr lang="tr-TR" sz="3400" dirty="0">
                <a:latin typeface="Times New Roman" panose="02020603050405020304" pitchFamily="18" charset="0"/>
                <a:cs typeface="Times New Roman" panose="02020603050405020304" pitchFamily="18" charset="0"/>
              </a:rPr>
              <a:t>Ekonometri Bölümü</a:t>
            </a:r>
          </a:p>
        </p:txBody>
      </p:sp>
      <p:grpSp>
        <p:nvGrpSpPr>
          <p:cNvPr id="15" name="Group 10">
            <a:extLst>
              <a:ext uri="{FF2B5EF4-FFF2-40B4-BE49-F238E27FC236}">
                <a16:creationId xmlns:a16="http://schemas.microsoft.com/office/drawing/2014/main" id="{4BCD063E-D4FF-4FB3-8F1D-5DD2288836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2" name="Freeform 6">
              <a:extLst>
                <a:ext uri="{FF2B5EF4-FFF2-40B4-BE49-F238E27FC236}">
                  <a16:creationId xmlns:a16="http://schemas.microsoft.com/office/drawing/2014/main" id="{74E5C9C3-37C9-425E-A935-0CE649921D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3" name="Freeform 6">
              <a:extLst>
                <a:ext uri="{FF2B5EF4-FFF2-40B4-BE49-F238E27FC236}">
                  <a16:creationId xmlns:a16="http://schemas.microsoft.com/office/drawing/2014/main" id="{2526C943-4313-4653-93E0-80AA1FD610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en-US" dirty="0"/>
            </a:p>
          </p:txBody>
        </p:sp>
      </p:grpSp>
      <p:sp>
        <p:nvSpPr>
          <p:cNvPr id="3" name="İçerik Yer Tutucusu 2">
            <a:extLst>
              <a:ext uri="{FF2B5EF4-FFF2-40B4-BE49-F238E27FC236}">
                <a16:creationId xmlns:a16="http://schemas.microsoft.com/office/drawing/2014/main" id="{E673FD33-86F6-4F3A-A576-CDEF22386139}"/>
              </a:ext>
            </a:extLst>
          </p:cNvPr>
          <p:cNvSpPr>
            <a:spLocks noGrp="1"/>
          </p:cNvSpPr>
          <p:nvPr>
            <p:ph idx="1"/>
          </p:nvPr>
        </p:nvSpPr>
        <p:spPr>
          <a:xfrm>
            <a:off x="1201443" y="1917577"/>
            <a:ext cx="10375039" cy="4598633"/>
          </a:xfrm>
        </p:spPr>
        <p:txBody>
          <a:bodyPr>
            <a:normAutofit/>
          </a:bodyPr>
          <a:lstStyle/>
          <a:p>
            <a:pPr marL="514350" indent="-514350" algn="just">
              <a:buFont typeface="+mj-lt"/>
              <a:buAutoNum type="arabicPeriod"/>
            </a:pPr>
            <a:r>
              <a:rPr lang="tr-TR" sz="2000" dirty="0">
                <a:solidFill>
                  <a:schemeClr val="tx1">
                    <a:alpha val="60000"/>
                  </a:schemeClr>
                </a:solidFill>
                <a:latin typeface="Times New Roman" panose="02020603050405020304" pitchFamily="18" charset="0"/>
                <a:cs typeface="Times New Roman" panose="02020603050405020304" pitchFamily="18" charset="0"/>
              </a:rPr>
              <a:t>Bandırma Onyedi Eylül Üniversitesi Ekonometri Bölümü, Balıkesir Üniversitesi bünyesinde 2009 yılında eğitim vermeye başlamıştır.</a:t>
            </a:r>
          </a:p>
          <a:p>
            <a:pPr marL="514350" indent="-514350" algn="just">
              <a:buFont typeface="+mj-lt"/>
              <a:buAutoNum type="arabicPeriod"/>
            </a:pPr>
            <a:r>
              <a:rPr lang="tr-TR" sz="2000" dirty="0">
                <a:solidFill>
                  <a:schemeClr val="tx1">
                    <a:alpha val="60000"/>
                  </a:schemeClr>
                </a:solidFill>
                <a:latin typeface="Times New Roman" panose="02020603050405020304" pitchFamily="18" charset="0"/>
                <a:cs typeface="Times New Roman" panose="02020603050405020304" pitchFamily="18" charset="0"/>
              </a:rPr>
              <a:t>Üniversitemiz Ekonometri bölümü 2009 yılı itibariyle Türkiye’de Ekonometri Lisans eğitimi vermeye başlayan </a:t>
            </a:r>
            <a:r>
              <a:rPr lang="tr-TR" sz="2000" u="sng" dirty="0">
                <a:solidFill>
                  <a:schemeClr val="tx1">
                    <a:alpha val="60000"/>
                  </a:schemeClr>
                </a:solidFill>
                <a:latin typeface="Times New Roman" panose="02020603050405020304" pitchFamily="18" charset="0"/>
                <a:cs typeface="Times New Roman" panose="02020603050405020304" pitchFamily="18" charset="0"/>
              </a:rPr>
              <a:t>9. bölümdür</a:t>
            </a:r>
            <a:r>
              <a:rPr lang="tr-TR" sz="2000" dirty="0">
                <a:solidFill>
                  <a:schemeClr val="tx1">
                    <a:alpha val="60000"/>
                  </a:schemeClr>
                </a:solidFill>
                <a:latin typeface="Times New Roman" panose="02020603050405020304" pitchFamily="18" charset="0"/>
                <a:cs typeface="Times New Roman" panose="02020603050405020304" pitchFamily="18" charset="0"/>
              </a:rPr>
              <a:t>. </a:t>
            </a:r>
          </a:p>
          <a:p>
            <a:pPr marL="514350" indent="-514350" algn="just">
              <a:buFont typeface="+mj-lt"/>
              <a:buAutoNum type="arabicPeriod"/>
            </a:pPr>
            <a:r>
              <a:rPr lang="tr-TR" sz="2000" dirty="0">
                <a:solidFill>
                  <a:schemeClr val="tx1">
                    <a:alpha val="60000"/>
                  </a:schemeClr>
                </a:solidFill>
                <a:latin typeface="Times New Roman" panose="02020603050405020304" pitchFamily="18" charset="0"/>
                <a:cs typeface="Times New Roman" panose="02020603050405020304" pitchFamily="18" charset="0"/>
              </a:rPr>
              <a:t>1 Profesör, 2 Doçent, 1 Doktor Öğretim Üyesi ve hepsi doktora tez aşamasında olan 4 Araştırma Görevlisi ile 8 kişilik güçlü akademik kadroya sahip Ekonometri Bölümü, eğitim verme geçmişi, laboratuvar, derslik ve teknik altyapısı ile Ekonometri eğitimi sunma noktasında yeterli şartlara sahiptir. </a:t>
            </a:r>
          </a:p>
          <a:p>
            <a:pPr marL="514350" indent="-514350" algn="just">
              <a:buFont typeface="+mj-lt"/>
              <a:buAutoNum type="arabicPeriod"/>
            </a:pPr>
            <a:r>
              <a:rPr lang="tr-TR" sz="2000" dirty="0">
                <a:solidFill>
                  <a:schemeClr val="tx1">
                    <a:alpha val="60000"/>
                  </a:schemeClr>
                </a:solidFill>
                <a:latin typeface="Times New Roman" panose="02020603050405020304" pitchFamily="18" charset="0"/>
                <a:cs typeface="Times New Roman" panose="02020603050405020304" pitchFamily="18" charset="0"/>
              </a:rPr>
              <a:t>Bandırma Onyedi Eylül Üniversitesi Ekonometri Bölümü öğretim üyesi kadrosu yeterli ve alanında uzmandır. </a:t>
            </a:r>
          </a:p>
          <a:p>
            <a:pPr marL="514350" indent="-514350" algn="just">
              <a:buFont typeface="+mj-lt"/>
              <a:buAutoNum type="arabicPeriod"/>
            </a:pPr>
            <a:r>
              <a:rPr lang="tr-TR" sz="2000" dirty="0">
                <a:solidFill>
                  <a:schemeClr val="tx1">
                    <a:alpha val="60000"/>
                  </a:schemeClr>
                </a:solidFill>
                <a:latin typeface="Times New Roman" panose="02020603050405020304" pitchFamily="18" charset="0"/>
                <a:cs typeface="Times New Roman" panose="02020603050405020304" pitchFamily="18" charset="0"/>
              </a:rPr>
              <a:t>Ekonometri bölümünün bağlı bulunduğu İktisadi ve İdari Bilimler Fakültesi 1992 yılından beri faaliyette olan köklü bir geçmişe sahiptir.</a:t>
            </a:r>
          </a:p>
        </p:txBody>
      </p:sp>
      <p:pic>
        <p:nvPicPr>
          <p:cNvPr id="4" name="Resim 3">
            <a:extLst>
              <a:ext uri="{FF2B5EF4-FFF2-40B4-BE49-F238E27FC236}">
                <a16:creationId xmlns:a16="http://schemas.microsoft.com/office/drawing/2014/main" id="{18F2D330-17C4-4737-A824-7FF4AB81E75C}"/>
              </a:ext>
            </a:extLst>
          </p:cNvPr>
          <p:cNvPicPr>
            <a:picLocks noChangeAspect="1"/>
          </p:cNvPicPr>
          <p:nvPr/>
        </p:nvPicPr>
        <p:blipFill rotWithShape="1">
          <a:blip r:embed="rId2"/>
          <a:srcRect l="3883" r="3" b="2"/>
          <a:stretch/>
        </p:blipFill>
        <p:spPr>
          <a:xfrm>
            <a:off x="10381160" y="148384"/>
            <a:ext cx="1429136" cy="1427403"/>
          </a:xfrm>
          <a:custGeom>
            <a:avLst/>
            <a:gdLst/>
            <a:ahLst/>
            <a:cxnLst/>
            <a:rect l="l" t="t" r="r" b="b"/>
            <a:pathLst>
              <a:path w="3860171" h="3855489">
                <a:moveTo>
                  <a:pt x="1930086" y="0"/>
                </a:moveTo>
                <a:lnTo>
                  <a:pt x="1967540" y="3511"/>
                </a:lnTo>
                <a:lnTo>
                  <a:pt x="2003824" y="12875"/>
                </a:lnTo>
                <a:lnTo>
                  <a:pt x="2038938" y="26920"/>
                </a:lnTo>
                <a:lnTo>
                  <a:pt x="2075222" y="44477"/>
                </a:lnTo>
                <a:lnTo>
                  <a:pt x="2109166" y="64375"/>
                </a:lnTo>
                <a:lnTo>
                  <a:pt x="2144279" y="85443"/>
                </a:lnTo>
                <a:lnTo>
                  <a:pt x="2179393" y="104171"/>
                </a:lnTo>
                <a:lnTo>
                  <a:pt x="2214507" y="122898"/>
                </a:lnTo>
                <a:lnTo>
                  <a:pt x="2248450" y="136943"/>
                </a:lnTo>
                <a:lnTo>
                  <a:pt x="2285905" y="146307"/>
                </a:lnTo>
                <a:lnTo>
                  <a:pt x="2322189" y="150989"/>
                </a:lnTo>
                <a:lnTo>
                  <a:pt x="2360814" y="150989"/>
                </a:lnTo>
                <a:lnTo>
                  <a:pt x="2400610" y="148648"/>
                </a:lnTo>
                <a:lnTo>
                  <a:pt x="2440405" y="143966"/>
                </a:lnTo>
                <a:lnTo>
                  <a:pt x="2480201" y="138114"/>
                </a:lnTo>
                <a:lnTo>
                  <a:pt x="2519996" y="133432"/>
                </a:lnTo>
                <a:lnTo>
                  <a:pt x="2559792" y="129921"/>
                </a:lnTo>
                <a:lnTo>
                  <a:pt x="2597247" y="131091"/>
                </a:lnTo>
                <a:lnTo>
                  <a:pt x="2633531" y="135773"/>
                </a:lnTo>
                <a:lnTo>
                  <a:pt x="2668644" y="146307"/>
                </a:lnTo>
                <a:lnTo>
                  <a:pt x="2697906" y="161523"/>
                </a:lnTo>
                <a:lnTo>
                  <a:pt x="2725997" y="181421"/>
                </a:lnTo>
                <a:lnTo>
                  <a:pt x="2750577" y="204830"/>
                </a:lnTo>
                <a:lnTo>
                  <a:pt x="2775156" y="231750"/>
                </a:lnTo>
                <a:lnTo>
                  <a:pt x="2797395" y="259841"/>
                </a:lnTo>
                <a:lnTo>
                  <a:pt x="2819634" y="289103"/>
                </a:lnTo>
                <a:lnTo>
                  <a:pt x="2841872" y="318364"/>
                </a:lnTo>
                <a:lnTo>
                  <a:pt x="2864111" y="346455"/>
                </a:lnTo>
                <a:lnTo>
                  <a:pt x="2887520" y="373376"/>
                </a:lnTo>
                <a:lnTo>
                  <a:pt x="2914441" y="396785"/>
                </a:lnTo>
                <a:lnTo>
                  <a:pt x="2940191" y="417853"/>
                </a:lnTo>
                <a:lnTo>
                  <a:pt x="2969452" y="434240"/>
                </a:lnTo>
                <a:lnTo>
                  <a:pt x="3001055" y="448285"/>
                </a:lnTo>
                <a:lnTo>
                  <a:pt x="3034998" y="459990"/>
                </a:lnTo>
                <a:lnTo>
                  <a:pt x="3070112" y="470524"/>
                </a:lnTo>
                <a:lnTo>
                  <a:pt x="3105226" y="479888"/>
                </a:lnTo>
                <a:lnTo>
                  <a:pt x="3141510" y="489251"/>
                </a:lnTo>
                <a:lnTo>
                  <a:pt x="3175453" y="499785"/>
                </a:lnTo>
                <a:lnTo>
                  <a:pt x="3209396" y="511490"/>
                </a:lnTo>
                <a:lnTo>
                  <a:pt x="3240999" y="525535"/>
                </a:lnTo>
                <a:lnTo>
                  <a:pt x="3269090" y="543092"/>
                </a:lnTo>
                <a:lnTo>
                  <a:pt x="3294840" y="564161"/>
                </a:lnTo>
                <a:lnTo>
                  <a:pt x="3315908" y="589911"/>
                </a:lnTo>
                <a:lnTo>
                  <a:pt x="3333465" y="618002"/>
                </a:lnTo>
                <a:lnTo>
                  <a:pt x="3347510" y="649604"/>
                </a:lnTo>
                <a:lnTo>
                  <a:pt x="3359215" y="683547"/>
                </a:lnTo>
                <a:lnTo>
                  <a:pt x="3369749" y="717491"/>
                </a:lnTo>
                <a:lnTo>
                  <a:pt x="3379113" y="753775"/>
                </a:lnTo>
                <a:lnTo>
                  <a:pt x="3388476" y="788889"/>
                </a:lnTo>
                <a:lnTo>
                  <a:pt x="3399010" y="824002"/>
                </a:lnTo>
                <a:lnTo>
                  <a:pt x="3410715" y="857946"/>
                </a:lnTo>
                <a:lnTo>
                  <a:pt x="3424760" y="889548"/>
                </a:lnTo>
                <a:lnTo>
                  <a:pt x="3441147" y="918809"/>
                </a:lnTo>
                <a:lnTo>
                  <a:pt x="3462215" y="944560"/>
                </a:lnTo>
                <a:lnTo>
                  <a:pt x="3485624" y="971480"/>
                </a:lnTo>
                <a:lnTo>
                  <a:pt x="3512545" y="994889"/>
                </a:lnTo>
                <a:lnTo>
                  <a:pt x="3540636" y="1017128"/>
                </a:lnTo>
                <a:lnTo>
                  <a:pt x="3571068" y="1039367"/>
                </a:lnTo>
                <a:lnTo>
                  <a:pt x="3600329" y="1061605"/>
                </a:lnTo>
                <a:lnTo>
                  <a:pt x="3628420" y="1083844"/>
                </a:lnTo>
                <a:lnTo>
                  <a:pt x="3655341" y="1108424"/>
                </a:lnTo>
                <a:lnTo>
                  <a:pt x="3678750" y="1133003"/>
                </a:lnTo>
                <a:lnTo>
                  <a:pt x="3698648" y="1161094"/>
                </a:lnTo>
                <a:lnTo>
                  <a:pt x="3713864" y="1190356"/>
                </a:lnTo>
                <a:lnTo>
                  <a:pt x="3724398" y="1225469"/>
                </a:lnTo>
                <a:lnTo>
                  <a:pt x="3729080" y="1261754"/>
                </a:lnTo>
                <a:lnTo>
                  <a:pt x="3730250" y="1299208"/>
                </a:lnTo>
                <a:lnTo>
                  <a:pt x="3726739" y="1339004"/>
                </a:lnTo>
                <a:lnTo>
                  <a:pt x="3722057" y="1378799"/>
                </a:lnTo>
                <a:lnTo>
                  <a:pt x="3716205" y="1418595"/>
                </a:lnTo>
                <a:lnTo>
                  <a:pt x="3711523" y="1458391"/>
                </a:lnTo>
                <a:lnTo>
                  <a:pt x="3709182" y="1498186"/>
                </a:lnTo>
                <a:lnTo>
                  <a:pt x="3709182" y="1536811"/>
                </a:lnTo>
                <a:lnTo>
                  <a:pt x="3713864" y="1573096"/>
                </a:lnTo>
                <a:lnTo>
                  <a:pt x="3723228" y="1609380"/>
                </a:lnTo>
                <a:lnTo>
                  <a:pt x="3737273" y="1643323"/>
                </a:lnTo>
                <a:lnTo>
                  <a:pt x="3756000" y="1678437"/>
                </a:lnTo>
                <a:lnTo>
                  <a:pt x="3774728" y="1713550"/>
                </a:lnTo>
                <a:lnTo>
                  <a:pt x="3795796" y="1748664"/>
                </a:lnTo>
                <a:lnTo>
                  <a:pt x="3815694" y="1782608"/>
                </a:lnTo>
                <a:lnTo>
                  <a:pt x="3833250" y="1818892"/>
                </a:lnTo>
                <a:lnTo>
                  <a:pt x="3847296" y="1854005"/>
                </a:lnTo>
                <a:lnTo>
                  <a:pt x="3856660" y="1890290"/>
                </a:lnTo>
                <a:lnTo>
                  <a:pt x="3860171" y="1927744"/>
                </a:lnTo>
                <a:lnTo>
                  <a:pt x="3856660" y="1965199"/>
                </a:lnTo>
                <a:lnTo>
                  <a:pt x="3847296" y="2001483"/>
                </a:lnTo>
                <a:lnTo>
                  <a:pt x="3833250" y="2036597"/>
                </a:lnTo>
                <a:lnTo>
                  <a:pt x="3815694" y="2072881"/>
                </a:lnTo>
                <a:lnTo>
                  <a:pt x="3795796" y="2106824"/>
                </a:lnTo>
                <a:lnTo>
                  <a:pt x="3774728" y="2141938"/>
                </a:lnTo>
                <a:lnTo>
                  <a:pt x="3756000" y="2177052"/>
                </a:lnTo>
                <a:lnTo>
                  <a:pt x="3737273" y="2212166"/>
                </a:lnTo>
                <a:lnTo>
                  <a:pt x="3723228" y="2246109"/>
                </a:lnTo>
                <a:lnTo>
                  <a:pt x="3713864" y="2282393"/>
                </a:lnTo>
                <a:lnTo>
                  <a:pt x="3709182" y="2318677"/>
                </a:lnTo>
                <a:lnTo>
                  <a:pt x="3709182" y="2357302"/>
                </a:lnTo>
                <a:lnTo>
                  <a:pt x="3711523" y="2397098"/>
                </a:lnTo>
                <a:lnTo>
                  <a:pt x="3716205" y="2436894"/>
                </a:lnTo>
                <a:lnTo>
                  <a:pt x="3722057" y="2476689"/>
                </a:lnTo>
                <a:lnTo>
                  <a:pt x="3726739" y="2516485"/>
                </a:lnTo>
                <a:lnTo>
                  <a:pt x="3730250" y="2556280"/>
                </a:lnTo>
                <a:lnTo>
                  <a:pt x="3729080" y="2593735"/>
                </a:lnTo>
                <a:lnTo>
                  <a:pt x="3724398" y="2630019"/>
                </a:lnTo>
                <a:lnTo>
                  <a:pt x="3713864" y="2665133"/>
                </a:lnTo>
                <a:lnTo>
                  <a:pt x="3698648" y="2694394"/>
                </a:lnTo>
                <a:lnTo>
                  <a:pt x="3678750" y="2722485"/>
                </a:lnTo>
                <a:lnTo>
                  <a:pt x="3655341" y="2747065"/>
                </a:lnTo>
                <a:lnTo>
                  <a:pt x="3628420" y="2771645"/>
                </a:lnTo>
                <a:lnTo>
                  <a:pt x="3600329" y="2793883"/>
                </a:lnTo>
                <a:lnTo>
                  <a:pt x="3571068" y="2816122"/>
                </a:lnTo>
                <a:lnTo>
                  <a:pt x="3540636" y="2838361"/>
                </a:lnTo>
                <a:lnTo>
                  <a:pt x="3512545" y="2860599"/>
                </a:lnTo>
                <a:lnTo>
                  <a:pt x="3485624" y="2884009"/>
                </a:lnTo>
                <a:lnTo>
                  <a:pt x="3462215" y="2910929"/>
                </a:lnTo>
                <a:lnTo>
                  <a:pt x="3441147" y="2936679"/>
                </a:lnTo>
                <a:lnTo>
                  <a:pt x="3424760" y="2965941"/>
                </a:lnTo>
                <a:lnTo>
                  <a:pt x="3410715" y="2997543"/>
                </a:lnTo>
                <a:lnTo>
                  <a:pt x="3399010" y="3031486"/>
                </a:lnTo>
                <a:lnTo>
                  <a:pt x="3388476" y="3066600"/>
                </a:lnTo>
                <a:lnTo>
                  <a:pt x="3379113" y="3101714"/>
                </a:lnTo>
                <a:lnTo>
                  <a:pt x="3369749" y="3137998"/>
                </a:lnTo>
                <a:lnTo>
                  <a:pt x="3359215" y="3171941"/>
                </a:lnTo>
                <a:lnTo>
                  <a:pt x="3347510" y="3205885"/>
                </a:lnTo>
                <a:lnTo>
                  <a:pt x="3333465" y="3237487"/>
                </a:lnTo>
                <a:lnTo>
                  <a:pt x="3315908" y="3265578"/>
                </a:lnTo>
                <a:lnTo>
                  <a:pt x="3294840" y="3291328"/>
                </a:lnTo>
                <a:lnTo>
                  <a:pt x="3269090" y="3312396"/>
                </a:lnTo>
                <a:lnTo>
                  <a:pt x="3240999" y="3329953"/>
                </a:lnTo>
                <a:lnTo>
                  <a:pt x="3209396" y="3343999"/>
                </a:lnTo>
                <a:lnTo>
                  <a:pt x="3175453" y="3355703"/>
                </a:lnTo>
                <a:lnTo>
                  <a:pt x="3141510" y="3366237"/>
                </a:lnTo>
                <a:lnTo>
                  <a:pt x="3105226" y="3375601"/>
                </a:lnTo>
                <a:lnTo>
                  <a:pt x="3070112" y="3384965"/>
                </a:lnTo>
                <a:lnTo>
                  <a:pt x="3034998" y="3395499"/>
                </a:lnTo>
                <a:lnTo>
                  <a:pt x="3001055" y="3407203"/>
                </a:lnTo>
                <a:lnTo>
                  <a:pt x="2969452" y="3421249"/>
                </a:lnTo>
                <a:lnTo>
                  <a:pt x="2940191" y="3437635"/>
                </a:lnTo>
                <a:lnTo>
                  <a:pt x="2914441" y="3458704"/>
                </a:lnTo>
                <a:lnTo>
                  <a:pt x="2887520" y="3482113"/>
                </a:lnTo>
                <a:lnTo>
                  <a:pt x="2864111" y="3509033"/>
                </a:lnTo>
                <a:lnTo>
                  <a:pt x="2841872" y="3537124"/>
                </a:lnTo>
                <a:lnTo>
                  <a:pt x="2819634" y="3566386"/>
                </a:lnTo>
                <a:lnTo>
                  <a:pt x="2797395" y="3595647"/>
                </a:lnTo>
                <a:lnTo>
                  <a:pt x="2775156" y="3623738"/>
                </a:lnTo>
                <a:lnTo>
                  <a:pt x="2750577" y="3650659"/>
                </a:lnTo>
                <a:lnTo>
                  <a:pt x="2725997" y="3674068"/>
                </a:lnTo>
                <a:lnTo>
                  <a:pt x="2697906" y="3693966"/>
                </a:lnTo>
                <a:lnTo>
                  <a:pt x="2668644" y="3709182"/>
                </a:lnTo>
                <a:lnTo>
                  <a:pt x="2633531" y="3719716"/>
                </a:lnTo>
                <a:lnTo>
                  <a:pt x="2597247" y="3724398"/>
                </a:lnTo>
                <a:lnTo>
                  <a:pt x="2559792" y="3725568"/>
                </a:lnTo>
                <a:lnTo>
                  <a:pt x="2519996" y="3722057"/>
                </a:lnTo>
                <a:lnTo>
                  <a:pt x="2480201" y="3717375"/>
                </a:lnTo>
                <a:lnTo>
                  <a:pt x="2440405" y="3711523"/>
                </a:lnTo>
                <a:lnTo>
                  <a:pt x="2400610" y="3706841"/>
                </a:lnTo>
                <a:lnTo>
                  <a:pt x="2360814" y="3704500"/>
                </a:lnTo>
                <a:lnTo>
                  <a:pt x="2322189" y="3704500"/>
                </a:lnTo>
                <a:lnTo>
                  <a:pt x="2285905" y="3709182"/>
                </a:lnTo>
                <a:lnTo>
                  <a:pt x="2248450" y="3718545"/>
                </a:lnTo>
                <a:lnTo>
                  <a:pt x="2214507" y="3732591"/>
                </a:lnTo>
                <a:lnTo>
                  <a:pt x="2179393" y="3751318"/>
                </a:lnTo>
                <a:lnTo>
                  <a:pt x="2144279" y="3770045"/>
                </a:lnTo>
                <a:lnTo>
                  <a:pt x="2109166" y="3791114"/>
                </a:lnTo>
                <a:lnTo>
                  <a:pt x="2075222" y="3811011"/>
                </a:lnTo>
                <a:lnTo>
                  <a:pt x="2038938" y="3828568"/>
                </a:lnTo>
                <a:lnTo>
                  <a:pt x="2003824" y="3842614"/>
                </a:lnTo>
                <a:lnTo>
                  <a:pt x="1967540" y="3851978"/>
                </a:lnTo>
                <a:lnTo>
                  <a:pt x="1930086" y="3855489"/>
                </a:lnTo>
                <a:lnTo>
                  <a:pt x="1892631" y="3851978"/>
                </a:lnTo>
                <a:lnTo>
                  <a:pt x="1856347" y="3842614"/>
                </a:lnTo>
                <a:lnTo>
                  <a:pt x="1821233" y="3828568"/>
                </a:lnTo>
                <a:lnTo>
                  <a:pt x="1784949" y="3811011"/>
                </a:lnTo>
                <a:lnTo>
                  <a:pt x="1751005" y="3791114"/>
                </a:lnTo>
                <a:lnTo>
                  <a:pt x="1715892" y="3770045"/>
                </a:lnTo>
                <a:lnTo>
                  <a:pt x="1680778" y="3751318"/>
                </a:lnTo>
                <a:lnTo>
                  <a:pt x="1645664" y="3732591"/>
                </a:lnTo>
                <a:lnTo>
                  <a:pt x="1610550" y="3718545"/>
                </a:lnTo>
                <a:lnTo>
                  <a:pt x="1574266" y="3709182"/>
                </a:lnTo>
                <a:lnTo>
                  <a:pt x="1537982" y="3704500"/>
                </a:lnTo>
                <a:lnTo>
                  <a:pt x="1499357" y="3704500"/>
                </a:lnTo>
                <a:lnTo>
                  <a:pt x="1459561" y="3706841"/>
                </a:lnTo>
                <a:lnTo>
                  <a:pt x="1419766" y="3711523"/>
                </a:lnTo>
                <a:lnTo>
                  <a:pt x="1379970" y="3717375"/>
                </a:lnTo>
                <a:lnTo>
                  <a:pt x="1340175" y="3722057"/>
                </a:lnTo>
                <a:lnTo>
                  <a:pt x="1300379" y="3725568"/>
                </a:lnTo>
                <a:lnTo>
                  <a:pt x="1262924" y="3724398"/>
                </a:lnTo>
                <a:lnTo>
                  <a:pt x="1226640" y="3719716"/>
                </a:lnTo>
                <a:lnTo>
                  <a:pt x="1191526" y="3709182"/>
                </a:lnTo>
                <a:lnTo>
                  <a:pt x="1162265" y="3693966"/>
                </a:lnTo>
                <a:lnTo>
                  <a:pt x="1134174" y="3674068"/>
                </a:lnTo>
                <a:lnTo>
                  <a:pt x="1109594" y="3650659"/>
                </a:lnTo>
                <a:lnTo>
                  <a:pt x="1085015" y="3623738"/>
                </a:lnTo>
                <a:lnTo>
                  <a:pt x="1062776" y="3595647"/>
                </a:lnTo>
                <a:lnTo>
                  <a:pt x="1040537" y="3566386"/>
                </a:lnTo>
                <a:lnTo>
                  <a:pt x="1018299" y="3537124"/>
                </a:lnTo>
                <a:lnTo>
                  <a:pt x="996060" y="3509033"/>
                </a:lnTo>
                <a:lnTo>
                  <a:pt x="972651" y="3482113"/>
                </a:lnTo>
                <a:lnTo>
                  <a:pt x="945730" y="3458704"/>
                </a:lnTo>
                <a:lnTo>
                  <a:pt x="919980" y="3437635"/>
                </a:lnTo>
                <a:lnTo>
                  <a:pt x="890719" y="3421249"/>
                </a:lnTo>
                <a:lnTo>
                  <a:pt x="859116" y="3407203"/>
                </a:lnTo>
                <a:lnTo>
                  <a:pt x="825173" y="3395499"/>
                </a:lnTo>
                <a:lnTo>
                  <a:pt x="790059" y="3384965"/>
                </a:lnTo>
                <a:lnTo>
                  <a:pt x="754946" y="3375601"/>
                </a:lnTo>
                <a:lnTo>
                  <a:pt x="718662" y="3366237"/>
                </a:lnTo>
                <a:lnTo>
                  <a:pt x="684718" y="3355703"/>
                </a:lnTo>
                <a:lnTo>
                  <a:pt x="650775" y="3343999"/>
                </a:lnTo>
                <a:lnTo>
                  <a:pt x="619173" y="3329953"/>
                </a:lnTo>
                <a:lnTo>
                  <a:pt x="591082" y="3312396"/>
                </a:lnTo>
                <a:lnTo>
                  <a:pt x="565332" y="3291328"/>
                </a:lnTo>
                <a:lnTo>
                  <a:pt x="544263" y="3265578"/>
                </a:lnTo>
                <a:lnTo>
                  <a:pt x="526706" y="3237487"/>
                </a:lnTo>
                <a:lnTo>
                  <a:pt x="512661" y="3205885"/>
                </a:lnTo>
                <a:lnTo>
                  <a:pt x="500956" y="3171941"/>
                </a:lnTo>
                <a:lnTo>
                  <a:pt x="490422" y="3137998"/>
                </a:lnTo>
                <a:lnTo>
                  <a:pt x="481059" y="3101714"/>
                </a:lnTo>
                <a:lnTo>
                  <a:pt x="471695" y="3066600"/>
                </a:lnTo>
                <a:lnTo>
                  <a:pt x="461161" y="3031486"/>
                </a:lnTo>
                <a:lnTo>
                  <a:pt x="449456" y="2997543"/>
                </a:lnTo>
                <a:lnTo>
                  <a:pt x="435411" y="2965941"/>
                </a:lnTo>
                <a:lnTo>
                  <a:pt x="419024" y="2936679"/>
                </a:lnTo>
                <a:lnTo>
                  <a:pt x="397956" y="2910929"/>
                </a:lnTo>
                <a:lnTo>
                  <a:pt x="374547" y="2884009"/>
                </a:lnTo>
                <a:lnTo>
                  <a:pt x="347626" y="2860599"/>
                </a:lnTo>
                <a:lnTo>
                  <a:pt x="318365" y="2838361"/>
                </a:lnTo>
                <a:lnTo>
                  <a:pt x="289103" y="2816122"/>
                </a:lnTo>
                <a:lnTo>
                  <a:pt x="259842" y="2793883"/>
                </a:lnTo>
                <a:lnTo>
                  <a:pt x="231751" y="2771645"/>
                </a:lnTo>
                <a:lnTo>
                  <a:pt x="204830" y="2747065"/>
                </a:lnTo>
                <a:lnTo>
                  <a:pt x="181421" y="2722485"/>
                </a:lnTo>
                <a:lnTo>
                  <a:pt x="161523" y="2694394"/>
                </a:lnTo>
                <a:lnTo>
                  <a:pt x="146308" y="2665133"/>
                </a:lnTo>
                <a:lnTo>
                  <a:pt x="135773" y="2630019"/>
                </a:lnTo>
                <a:lnTo>
                  <a:pt x="131092" y="2593735"/>
                </a:lnTo>
                <a:lnTo>
                  <a:pt x="129921" y="2556280"/>
                </a:lnTo>
                <a:lnTo>
                  <a:pt x="133432" y="2516485"/>
                </a:lnTo>
                <a:lnTo>
                  <a:pt x="138114" y="2476689"/>
                </a:lnTo>
                <a:lnTo>
                  <a:pt x="143967" y="2436894"/>
                </a:lnTo>
                <a:lnTo>
                  <a:pt x="148648" y="2397098"/>
                </a:lnTo>
                <a:lnTo>
                  <a:pt x="150989" y="2357302"/>
                </a:lnTo>
                <a:lnTo>
                  <a:pt x="150989" y="2318677"/>
                </a:lnTo>
                <a:lnTo>
                  <a:pt x="146308" y="2282393"/>
                </a:lnTo>
                <a:lnTo>
                  <a:pt x="136944" y="2246109"/>
                </a:lnTo>
                <a:lnTo>
                  <a:pt x="122898" y="2212166"/>
                </a:lnTo>
                <a:lnTo>
                  <a:pt x="105341" y="2177052"/>
                </a:lnTo>
                <a:lnTo>
                  <a:pt x="85444" y="2141938"/>
                </a:lnTo>
                <a:lnTo>
                  <a:pt x="64375" y="2106824"/>
                </a:lnTo>
                <a:lnTo>
                  <a:pt x="44478" y="2072881"/>
                </a:lnTo>
                <a:lnTo>
                  <a:pt x="26921" y="2036597"/>
                </a:lnTo>
                <a:lnTo>
                  <a:pt x="12875" y="2001483"/>
                </a:lnTo>
                <a:lnTo>
                  <a:pt x="3512" y="1965199"/>
                </a:lnTo>
                <a:lnTo>
                  <a:pt x="0" y="1927744"/>
                </a:lnTo>
                <a:lnTo>
                  <a:pt x="3512" y="1890290"/>
                </a:lnTo>
                <a:lnTo>
                  <a:pt x="12875" y="1854005"/>
                </a:lnTo>
                <a:lnTo>
                  <a:pt x="26921" y="1818892"/>
                </a:lnTo>
                <a:lnTo>
                  <a:pt x="44478" y="1782608"/>
                </a:lnTo>
                <a:lnTo>
                  <a:pt x="64375" y="1748664"/>
                </a:lnTo>
                <a:lnTo>
                  <a:pt x="85444" y="1713550"/>
                </a:lnTo>
                <a:lnTo>
                  <a:pt x="105341" y="1678437"/>
                </a:lnTo>
                <a:lnTo>
                  <a:pt x="122898" y="1643323"/>
                </a:lnTo>
                <a:lnTo>
                  <a:pt x="136944" y="1609380"/>
                </a:lnTo>
                <a:lnTo>
                  <a:pt x="146308" y="1573096"/>
                </a:lnTo>
                <a:lnTo>
                  <a:pt x="150989" y="1536811"/>
                </a:lnTo>
                <a:lnTo>
                  <a:pt x="150989" y="1498186"/>
                </a:lnTo>
                <a:lnTo>
                  <a:pt x="148648" y="1458391"/>
                </a:lnTo>
                <a:lnTo>
                  <a:pt x="143967" y="1418595"/>
                </a:lnTo>
                <a:lnTo>
                  <a:pt x="138114" y="1378799"/>
                </a:lnTo>
                <a:lnTo>
                  <a:pt x="133432" y="1339004"/>
                </a:lnTo>
                <a:lnTo>
                  <a:pt x="129921" y="1299208"/>
                </a:lnTo>
                <a:lnTo>
                  <a:pt x="131092" y="1261754"/>
                </a:lnTo>
                <a:lnTo>
                  <a:pt x="135773" y="1225469"/>
                </a:lnTo>
                <a:lnTo>
                  <a:pt x="146308" y="1190356"/>
                </a:lnTo>
                <a:lnTo>
                  <a:pt x="161523" y="1161094"/>
                </a:lnTo>
                <a:lnTo>
                  <a:pt x="181421" y="1133003"/>
                </a:lnTo>
                <a:lnTo>
                  <a:pt x="204830" y="1108424"/>
                </a:lnTo>
                <a:lnTo>
                  <a:pt x="231751" y="1083844"/>
                </a:lnTo>
                <a:lnTo>
                  <a:pt x="259842" y="1061605"/>
                </a:lnTo>
                <a:lnTo>
                  <a:pt x="289103" y="1039367"/>
                </a:lnTo>
                <a:lnTo>
                  <a:pt x="318365" y="1017128"/>
                </a:lnTo>
                <a:lnTo>
                  <a:pt x="347626" y="994889"/>
                </a:lnTo>
                <a:lnTo>
                  <a:pt x="374547" y="971480"/>
                </a:lnTo>
                <a:lnTo>
                  <a:pt x="397956" y="944560"/>
                </a:lnTo>
                <a:lnTo>
                  <a:pt x="419024" y="918809"/>
                </a:lnTo>
                <a:lnTo>
                  <a:pt x="435411" y="889548"/>
                </a:lnTo>
                <a:lnTo>
                  <a:pt x="449456" y="857946"/>
                </a:lnTo>
                <a:lnTo>
                  <a:pt x="461161" y="824002"/>
                </a:lnTo>
                <a:lnTo>
                  <a:pt x="471695" y="788889"/>
                </a:lnTo>
                <a:lnTo>
                  <a:pt x="481059" y="753775"/>
                </a:lnTo>
                <a:lnTo>
                  <a:pt x="490422" y="717491"/>
                </a:lnTo>
                <a:lnTo>
                  <a:pt x="500956" y="683547"/>
                </a:lnTo>
                <a:lnTo>
                  <a:pt x="512661" y="649604"/>
                </a:lnTo>
                <a:lnTo>
                  <a:pt x="526706" y="618002"/>
                </a:lnTo>
                <a:lnTo>
                  <a:pt x="544263" y="589911"/>
                </a:lnTo>
                <a:lnTo>
                  <a:pt x="565332" y="564161"/>
                </a:lnTo>
                <a:lnTo>
                  <a:pt x="591082" y="543092"/>
                </a:lnTo>
                <a:lnTo>
                  <a:pt x="619173" y="525535"/>
                </a:lnTo>
                <a:lnTo>
                  <a:pt x="650775" y="511490"/>
                </a:lnTo>
                <a:lnTo>
                  <a:pt x="684718" y="499785"/>
                </a:lnTo>
                <a:lnTo>
                  <a:pt x="718662" y="489251"/>
                </a:lnTo>
                <a:lnTo>
                  <a:pt x="754946" y="479888"/>
                </a:lnTo>
                <a:lnTo>
                  <a:pt x="790059" y="470524"/>
                </a:lnTo>
                <a:lnTo>
                  <a:pt x="825173" y="459990"/>
                </a:lnTo>
                <a:lnTo>
                  <a:pt x="859116" y="448285"/>
                </a:lnTo>
                <a:lnTo>
                  <a:pt x="890719" y="434240"/>
                </a:lnTo>
                <a:lnTo>
                  <a:pt x="919980" y="417853"/>
                </a:lnTo>
                <a:lnTo>
                  <a:pt x="945730" y="396785"/>
                </a:lnTo>
                <a:lnTo>
                  <a:pt x="972651" y="373376"/>
                </a:lnTo>
                <a:lnTo>
                  <a:pt x="996060" y="346455"/>
                </a:lnTo>
                <a:lnTo>
                  <a:pt x="1018299" y="318364"/>
                </a:lnTo>
                <a:lnTo>
                  <a:pt x="1040537" y="289103"/>
                </a:lnTo>
                <a:lnTo>
                  <a:pt x="1062776" y="259841"/>
                </a:lnTo>
                <a:lnTo>
                  <a:pt x="1085015" y="231750"/>
                </a:lnTo>
                <a:lnTo>
                  <a:pt x="1109594" y="204830"/>
                </a:lnTo>
                <a:lnTo>
                  <a:pt x="1134174" y="181421"/>
                </a:lnTo>
                <a:lnTo>
                  <a:pt x="1162265" y="161523"/>
                </a:lnTo>
                <a:lnTo>
                  <a:pt x="1191526" y="146307"/>
                </a:lnTo>
                <a:lnTo>
                  <a:pt x="1226640" y="135773"/>
                </a:lnTo>
                <a:lnTo>
                  <a:pt x="1262924" y="131091"/>
                </a:lnTo>
                <a:lnTo>
                  <a:pt x="1300379" y="129921"/>
                </a:lnTo>
                <a:lnTo>
                  <a:pt x="1340175" y="133432"/>
                </a:lnTo>
                <a:lnTo>
                  <a:pt x="1379970" y="138114"/>
                </a:lnTo>
                <a:lnTo>
                  <a:pt x="1419766" y="143966"/>
                </a:lnTo>
                <a:lnTo>
                  <a:pt x="1459561" y="148648"/>
                </a:lnTo>
                <a:lnTo>
                  <a:pt x="1499357" y="150989"/>
                </a:lnTo>
                <a:lnTo>
                  <a:pt x="1537982" y="150989"/>
                </a:lnTo>
                <a:lnTo>
                  <a:pt x="1574266" y="146307"/>
                </a:lnTo>
                <a:lnTo>
                  <a:pt x="1610550" y="136943"/>
                </a:lnTo>
                <a:lnTo>
                  <a:pt x="1645664" y="122898"/>
                </a:lnTo>
                <a:lnTo>
                  <a:pt x="1680778" y="104171"/>
                </a:lnTo>
                <a:lnTo>
                  <a:pt x="1715892" y="85443"/>
                </a:lnTo>
                <a:lnTo>
                  <a:pt x="1751005" y="64375"/>
                </a:lnTo>
                <a:lnTo>
                  <a:pt x="1784949" y="44477"/>
                </a:lnTo>
                <a:lnTo>
                  <a:pt x="1821233" y="26920"/>
                </a:lnTo>
                <a:lnTo>
                  <a:pt x="1856347" y="12875"/>
                </a:lnTo>
                <a:lnTo>
                  <a:pt x="1892631" y="3511"/>
                </a:lnTo>
                <a:close/>
              </a:path>
            </a:pathLst>
          </a:custGeom>
        </p:spPr>
      </p:pic>
    </p:spTree>
    <p:extLst>
      <p:ext uri="{BB962C8B-B14F-4D97-AF65-F5344CB8AC3E}">
        <p14:creationId xmlns:p14="http://schemas.microsoft.com/office/powerpoint/2010/main" val="2055108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E279A52-177D-482C-92C8-10DD7A18F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1DE1800E-08D4-418E-80BD-F5E176EF07CB}"/>
              </a:ext>
            </a:extLst>
          </p:cNvPr>
          <p:cNvSpPr>
            <a:spLocks noGrp="1"/>
          </p:cNvSpPr>
          <p:nvPr>
            <p:ph type="title"/>
          </p:nvPr>
        </p:nvSpPr>
        <p:spPr>
          <a:xfrm>
            <a:off x="2095988" y="227391"/>
            <a:ext cx="8219863" cy="1059871"/>
          </a:xfrm>
        </p:spPr>
        <p:txBody>
          <a:bodyPr anchor="t">
            <a:normAutofit/>
          </a:bodyPr>
          <a:lstStyle/>
          <a:p>
            <a:pPr algn="ctr"/>
            <a:r>
              <a:rPr lang="tr-TR" sz="3400" dirty="0">
                <a:latin typeface="Times New Roman" panose="02020603050405020304" pitchFamily="18" charset="0"/>
                <a:cs typeface="Times New Roman" panose="02020603050405020304" pitchFamily="18" charset="0"/>
              </a:rPr>
              <a:t>Bandırma Onyedi Eylül Üniversitesi </a:t>
            </a:r>
            <a:br>
              <a:rPr lang="tr-TR" sz="3400" dirty="0">
                <a:latin typeface="Times New Roman" panose="02020603050405020304" pitchFamily="18" charset="0"/>
                <a:cs typeface="Times New Roman" panose="02020603050405020304" pitchFamily="18" charset="0"/>
              </a:rPr>
            </a:br>
            <a:r>
              <a:rPr lang="tr-TR" sz="3400" dirty="0">
                <a:latin typeface="Times New Roman" panose="02020603050405020304" pitchFamily="18" charset="0"/>
                <a:cs typeface="Times New Roman" panose="02020603050405020304" pitchFamily="18" charset="0"/>
              </a:rPr>
              <a:t>Ekonometri Bölümü</a:t>
            </a:r>
          </a:p>
        </p:txBody>
      </p:sp>
      <p:grpSp>
        <p:nvGrpSpPr>
          <p:cNvPr id="15" name="Group 10">
            <a:extLst>
              <a:ext uri="{FF2B5EF4-FFF2-40B4-BE49-F238E27FC236}">
                <a16:creationId xmlns:a16="http://schemas.microsoft.com/office/drawing/2014/main" id="{4BCD063E-D4FF-4FB3-8F1D-5DD2288836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2" name="Freeform 6">
              <a:extLst>
                <a:ext uri="{FF2B5EF4-FFF2-40B4-BE49-F238E27FC236}">
                  <a16:creationId xmlns:a16="http://schemas.microsoft.com/office/drawing/2014/main" id="{74E5C9C3-37C9-425E-A935-0CE649921D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3" name="Freeform 6">
              <a:extLst>
                <a:ext uri="{FF2B5EF4-FFF2-40B4-BE49-F238E27FC236}">
                  <a16:creationId xmlns:a16="http://schemas.microsoft.com/office/drawing/2014/main" id="{2526C943-4313-4653-93E0-80AA1FD610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3" name="İçerik Yer Tutucusu 2">
            <a:extLst>
              <a:ext uri="{FF2B5EF4-FFF2-40B4-BE49-F238E27FC236}">
                <a16:creationId xmlns:a16="http://schemas.microsoft.com/office/drawing/2014/main" id="{E673FD33-86F6-4F3A-A576-CDEF22386139}"/>
              </a:ext>
            </a:extLst>
          </p:cNvPr>
          <p:cNvSpPr>
            <a:spLocks noGrp="1"/>
          </p:cNvSpPr>
          <p:nvPr>
            <p:ph idx="1"/>
          </p:nvPr>
        </p:nvSpPr>
        <p:spPr>
          <a:xfrm>
            <a:off x="1201443" y="1917577"/>
            <a:ext cx="10375039" cy="2416945"/>
          </a:xfrm>
        </p:spPr>
        <p:txBody>
          <a:bodyPr>
            <a:normAutofit/>
          </a:bodyPr>
          <a:lstStyle/>
          <a:p>
            <a:pPr marL="0" indent="0" algn="just">
              <a:buNone/>
            </a:pPr>
            <a:r>
              <a:rPr lang="tr-TR" sz="2000" dirty="0">
                <a:solidFill>
                  <a:schemeClr val="tx1">
                    <a:alpha val="60000"/>
                  </a:schemeClr>
                </a:solidFill>
                <a:latin typeface="Times New Roman" panose="02020603050405020304" pitchFamily="18" charset="0"/>
                <a:cs typeface="Times New Roman" panose="02020603050405020304" pitchFamily="18" charset="0"/>
              </a:rPr>
              <a:t>6. Bandırma Onyedi Eylül Üniversitesinin 2020 Yükseköğretim Kurumları Sınavı neticesinde yerleşen öğrenci bakımından doluluk oranı %99.7, İktisadi ve İdari Bilimler Fakültesinin doluluk oranı %100’dür.</a:t>
            </a:r>
          </a:p>
          <a:p>
            <a:pPr marL="0" indent="0" algn="just">
              <a:buNone/>
            </a:pPr>
            <a:r>
              <a:rPr lang="tr-TR" sz="2000" dirty="0">
                <a:solidFill>
                  <a:schemeClr val="tx1">
                    <a:alpha val="60000"/>
                  </a:schemeClr>
                </a:solidFill>
                <a:latin typeface="Times New Roman" panose="02020603050405020304" pitchFamily="18" charset="0"/>
                <a:cs typeface="Times New Roman" panose="02020603050405020304" pitchFamily="18" charset="0"/>
              </a:rPr>
              <a:t>7. Ekonometri bölümümüz, 2009 yılından itibaren 2018 yılına kadar %100 doluluk oranı ile eğitim hayatına devam etmiştir.</a:t>
            </a:r>
          </a:p>
          <a:p>
            <a:pPr marL="0" indent="0" algn="just">
              <a:buNone/>
            </a:pPr>
            <a:r>
              <a:rPr lang="tr-TR" sz="2000" dirty="0">
                <a:solidFill>
                  <a:schemeClr val="tx1">
                    <a:alpha val="60000"/>
                  </a:schemeClr>
                </a:solidFill>
                <a:latin typeface="Times New Roman" panose="02020603050405020304" pitchFamily="18" charset="0"/>
                <a:cs typeface="Times New Roman" panose="02020603050405020304" pitchFamily="18" charset="0"/>
              </a:rPr>
              <a:t> </a:t>
            </a:r>
          </a:p>
        </p:txBody>
      </p:sp>
      <p:pic>
        <p:nvPicPr>
          <p:cNvPr id="4" name="Resim 3">
            <a:extLst>
              <a:ext uri="{FF2B5EF4-FFF2-40B4-BE49-F238E27FC236}">
                <a16:creationId xmlns:a16="http://schemas.microsoft.com/office/drawing/2014/main" id="{18F2D330-17C4-4737-A824-7FF4AB81E75C}"/>
              </a:ext>
            </a:extLst>
          </p:cNvPr>
          <p:cNvPicPr>
            <a:picLocks noChangeAspect="1"/>
          </p:cNvPicPr>
          <p:nvPr/>
        </p:nvPicPr>
        <p:blipFill rotWithShape="1">
          <a:blip r:embed="rId2"/>
          <a:srcRect l="3883" r="3" b="2"/>
          <a:stretch/>
        </p:blipFill>
        <p:spPr>
          <a:xfrm>
            <a:off x="10381160" y="148384"/>
            <a:ext cx="1429136" cy="1427403"/>
          </a:xfrm>
          <a:custGeom>
            <a:avLst/>
            <a:gdLst/>
            <a:ahLst/>
            <a:cxnLst/>
            <a:rect l="l" t="t" r="r" b="b"/>
            <a:pathLst>
              <a:path w="3860171" h="3855489">
                <a:moveTo>
                  <a:pt x="1930086" y="0"/>
                </a:moveTo>
                <a:lnTo>
                  <a:pt x="1967540" y="3511"/>
                </a:lnTo>
                <a:lnTo>
                  <a:pt x="2003824" y="12875"/>
                </a:lnTo>
                <a:lnTo>
                  <a:pt x="2038938" y="26920"/>
                </a:lnTo>
                <a:lnTo>
                  <a:pt x="2075222" y="44477"/>
                </a:lnTo>
                <a:lnTo>
                  <a:pt x="2109166" y="64375"/>
                </a:lnTo>
                <a:lnTo>
                  <a:pt x="2144279" y="85443"/>
                </a:lnTo>
                <a:lnTo>
                  <a:pt x="2179393" y="104171"/>
                </a:lnTo>
                <a:lnTo>
                  <a:pt x="2214507" y="122898"/>
                </a:lnTo>
                <a:lnTo>
                  <a:pt x="2248450" y="136943"/>
                </a:lnTo>
                <a:lnTo>
                  <a:pt x="2285905" y="146307"/>
                </a:lnTo>
                <a:lnTo>
                  <a:pt x="2322189" y="150989"/>
                </a:lnTo>
                <a:lnTo>
                  <a:pt x="2360814" y="150989"/>
                </a:lnTo>
                <a:lnTo>
                  <a:pt x="2400610" y="148648"/>
                </a:lnTo>
                <a:lnTo>
                  <a:pt x="2440405" y="143966"/>
                </a:lnTo>
                <a:lnTo>
                  <a:pt x="2480201" y="138114"/>
                </a:lnTo>
                <a:lnTo>
                  <a:pt x="2519996" y="133432"/>
                </a:lnTo>
                <a:lnTo>
                  <a:pt x="2559792" y="129921"/>
                </a:lnTo>
                <a:lnTo>
                  <a:pt x="2597247" y="131091"/>
                </a:lnTo>
                <a:lnTo>
                  <a:pt x="2633531" y="135773"/>
                </a:lnTo>
                <a:lnTo>
                  <a:pt x="2668644" y="146307"/>
                </a:lnTo>
                <a:lnTo>
                  <a:pt x="2697906" y="161523"/>
                </a:lnTo>
                <a:lnTo>
                  <a:pt x="2725997" y="181421"/>
                </a:lnTo>
                <a:lnTo>
                  <a:pt x="2750577" y="204830"/>
                </a:lnTo>
                <a:lnTo>
                  <a:pt x="2775156" y="231750"/>
                </a:lnTo>
                <a:lnTo>
                  <a:pt x="2797395" y="259841"/>
                </a:lnTo>
                <a:lnTo>
                  <a:pt x="2819634" y="289103"/>
                </a:lnTo>
                <a:lnTo>
                  <a:pt x="2841872" y="318364"/>
                </a:lnTo>
                <a:lnTo>
                  <a:pt x="2864111" y="346455"/>
                </a:lnTo>
                <a:lnTo>
                  <a:pt x="2887520" y="373376"/>
                </a:lnTo>
                <a:lnTo>
                  <a:pt x="2914441" y="396785"/>
                </a:lnTo>
                <a:lnTo>
                  <a:pt x="2940191" y="417853"/>
                </a:lnTo>
                <a:lnTo>
                  <a:pt x="2969452" y="434240"/>
                </a:lnTo>
                <a:lnTo>
                  <a:pt x="3001055" y="448285"/>
                </a:lnTo>
                <a:lnTo>
                  <a:pt x="3034998" y="459990"/>
                </a:lnTo>
                <a:lnTo>
                  <a:pt x="3070112" y="470524"/>
                </a:lnTo>
                <a:lnTo>
                  <a:pt x="3105226" y="479888"/>
                </a:lnTo>
                <a:lnTo>
                  <a:pt x="3141510" y="489251"/>
                </a:lnTo>
                <a:lnTo>
                  <a:pt x="3175453" y="499785"/>
                </a:lnTo>
                <a:lnTo>
                  <a:pt x="3209396" y="511490"/>
                </a:lnTo>
                <a:lnTo>
                  <a:pt x="3240999" y="525535"/>
                </a:lnTo>
                <a:lnTo>
                  <a:pt x="3269090" y="543092"/>
                </a:lnTo>
                <a:lnTo>
                  <a:pt x="3294840" y="564161"/>
                </a:lnTo>
                <a:lnTo>
                  <a:pt x="3315908" y="589911"/>
                </a:lnTo>
                <a:lnTo>
                  <a:pt x="3333465" y="618002"/>
                </a:lnTo>
                <a:lnTo>
                  <a:pt x="3347510" y="649604"/>
                </a:lnTo>
                <a:lnTo>
                  <a:pt x="3359215" y="683547"/>
                </a:lnTo>
                <a:lnTo>
                  <a:pt x="3369749" y="717491"/>
                </a:lnTo>
                <a:lnTo>
                  <a:pt x="3379113" y="753775"/>
                </a:lnTo>
                <a:lnTo>
                  <a:pt x="3388476" y="788889"/>
                </a:lnTo>
                <a:lnTo>
                  <a:pt x="3399010" y="824002"/>
                </a:lnTo>
                <a:lnTo>
                  <a:pt x="3410715" y="857946"/>
                </a:lnTo>
                <a:lnTo>
                  <a:pt x="3424760" y="889548"/>
                </a:lnTo>
                <a:lnTo>
                  <a:pt x="3441147" y="918809"/>
                </a:lnTo>
                <a:lnTo>
                  <a:pt x="3462215" y="944560"/>
                </a:lnTo>
                <a:lnTo>
                  <a:pt x="3485624" y="971480"/>
                </a:lnTo>
                <a:lnTo>
                  <a:pt x="3512545" y="994889"/>
                </a:lnTo>
                <a:lnTo>
                  <a:pt x="3540636" y="1017128"/>
                </a:lnTo>
                <a:lnTo>
                  <a:pt x="3571068" y="1039367"/>
                </a:lnTo>
                <a:lnTo>
                  <a:pt x="3600329" y="1061605"/>
                </a:lnTo>
                <a:lnTo>
                  <a:pt x="3628420" y="1083844"/>
                </a:lnTo>
                <a:lnTo>
                  <a:pt x="3655341" y="1108424"/>
                </a:lnTo>
                <a:lnTo>
                  <a:pt x="3678750" y="1133003"/>
                </a:lnTo>
                <a:lnTo>
                  <a:pt x="3698648" y="1161094"/>
                </a:lnTo>
                <a:lnTo>
                  <a:pt x="3713864" y="1190356"/>
                </a:lnTo>
                <a:lnTo>
                  <a:pt x="3724398" y="1225469"/>
                </a:lnTo>
                <a:lnTo>
                  <a:pt x="3729080" y="1261754"/>
                </a:lnTo>
                <a:lnTo>
                  <a:pt x="3730250" y="1299208"/>
                </a:lnTo>
                <a:lnTo>
                  <a:pt x="3726739" y="1339004"/>
                </a:lnTo>
                <a:lnTo>
                  <a:pt x="3722057" y="1378799"/>
                </a:lnTo>
                <a:lnTo>
                  <a:pt x="3716205" y="1418595"/>
                </a:lnTo>
                <a:lnTo>
                  <a:pt x="3711523" y="1458391"/>
                </a:lnTo>
                <a:lnTo>
                  <a:pt x="3709182" y="1498186"/>
                </a:lnTo>
                <a:lnTo>
                  <a:pt x="3709182" y="1536811"/>
                </a:lnTo>
                <a:lnTo>
                  <a:pt x="3713864" y="1573096"/>
                </a:lnTo>
                <a:lnTo>
                  <a:pt x="3723228" y="1609380"/>
                </a:lnTo>
                <a:lnTo>
                  <a:pt x="3737273" y="1643323"/>
                </a:lnTo>
                <a:lnTo>
                  <a:pt x="3756000" y="1678437"/>
                </a:lnTo>
                <a:lnTo>
                  <a:pt x="3774728" y="1713550"/>
                </a:lnTo>
                <a:lnTo>
                  <a:pt x="3795796" y="1748664"/>
                </a:lnTo>
                <a:lnTo>
                  <a:pt x="3815694" y="1782608"/>
                </a:lnTo>
                <a:lnTo>
                  <a:pt x="3833250" y="1818892"/>
                </a:lnTo>
                <a:lnTo>
                  <a:pt x="3847296" y="1854005"/>
                </a:lnTo>
                <a:lnTo>
                  <a:pt x="3856660" y="1890290"/>
                </a:lnTo>
                <a:lnTo>
                  <a:pt x="3860171" y="1927744"/>
                </a:lnTo>
                <a:lnTo>
                  <a:pt x="3856660" y="1965199"/>
                </a:lnTo>
                <a:lnTo>
                  <a:pt x="3847296" y="2001483"/>
                </a:lnTo>
                <a:lnTo>
                  <a:pt x="3833250" y="2036597"/>
                </a:lnTo>
                <a:lnTo>
                  <a:pt x="3815694" y="2072881"/>
                </a:lnTo>
                <a:lnTo>
                  <a:pt x="3795796" y="2106824"/>
                </a:lnTo>
                <a:lnTo>
                  <a:pt x="3774728" y="2141938"/>
                </a:lnTo>
                <a:lnTo>
                  <a:pt x="3756000" y="2177052"/>
                </a:lnTo>
                <a:lnTo>
                  <a:pt x="3737273" y="2212166"/>
                </a:lnTo>
                <a:lnTo>
                  <a:pt x="3723228" y="2246109"/>
                </a:lnTo>
                <a:lnTo>
                  <a:pt x="3713864" y="2282393"/>
                </a:lnTo>
                <a:lnTo>
                  <a:pt x="3709182" y="2318677"/>
                </a:lnTo>
                <a:lnTo>
                  <a:pt x="3709182" y="2357302"/>
                </a:lnTo>
                <a:lnTo>
                  <a:pt x="3711523" y="2397098"/>
                </a:lnTo>
                <a:lnTo>
                  <a:pt x="3716205" y="2436894"/>
                </a:lnTo>
                <a:lnTo>
                  <a:pt x="3722057" y="2476689"/>
                </a:lnTo>
                <a:lnTo>
                  <a:pt x="3726739" y="2516485"/>
                </a:lnTo>
                <a:lnTo>
                  <a:pt x="3730250" y="2556280"/>
                </a:lnTo>
                <a:lnTo>
                  <a:pt x="3729080" y="2593735"/>
                </a:lnTo>
                <a:lnTo>
                  <a:pt x="3724398" y="2630019"/>
                </a:lnTo>
                <a:lnTo>
                  <a:pt x="3713864" y="2665133"/>
                </a:lnTo>
                <a:lnTo>
                  <a:pt x="3698648" y="2694394"/>
                </a:lnTo>
                <a:lnTo>
                  <a:pt x="3678750" y="2722485"/>
                </a:lnTo>
                <a:lnTo>
                  <a:pt x="3655341" y="2747065"/>
                </a:lnTo>
                <a:lnTo>
                  <a:pt x="3628420" y="2771645"/>
                </a:lnTo>
                <a:lnTo>
                  <a:pt x="3600329" y="2793883"/>
                </a:lnTo>
                <a:lnTo>
                  <a:pt x="3571068" y="2816122"/>
                </a:lnTo>
                <a:lnTo>
                  <a:pt x="3540636" y="2838361"/>
                </a:lnTo>
                <a:lnTo>
                  <a:pt x="3512545" y="2860599"/>
                </a:lnTo>
                <a:lnTo>
                  <a:pt x="3485624" y="2884009"/>
                </a:lnTo>
                <a:lnTo>
                  <a:pt x="3462215" y="2910929"/>
                </a:lnTo>
                <a:lnTo>
                  <a:pt x="3441147" y="2936679"/>
                </a:lnTo>
                <a:lnTo>
                  <a:pt x="3424760" y="2965941"/>
                </a:lnTo>
                <a:lnTo>
                  <a:pt x="3410715" y="2997543"/>
                </a:lnTo>
                <a:lnTo>
                  <a:pt x="3399010" y="3031486"/>
                </a:lnTo>
                <a:lnTo>
                  <a:pt x="3388476" y="3066600"/>
                </a:lnTo>
                <a:lnTo>
                  <a:pt x="3379113" y="3101714"/>
                </a:lnTo>
                <a:lnTo>
                  <a:pt x="3369749" y="3137998"/>
                </a:lnTo>
                <a:lnTo>
                  <a:pt x="3359215" y="3171941"/>
                </a:lnTo>
                <a:lnTo>
                  <a:pt x="3347510" y="3205885"/>
                </a:lnTo>
                <a:lnTo>
                  <a:pt x="3333465" y="3237487"/>
                </a:lnTo>
                <a:lnTo>
                  <a:pt x="3315908" y="3265578"/>
                </a:lnTo>
                <a:lnTo>
                  <a:pt x="3294840" y="3291328"/>
                </a:lnTo>
                <a:lnTo>
                  <a:pt x="3269090" y="3312396"/>
                </a:lnTo>
                <a:lnTo>
                  <a:pt x="3240999" y="3329953"/>
                </a:lnTo>
                <a:lnTo>
                  <a:pt x="3209396" y="3343999"/>
                </a:lnTo>
                <a:lnTo>
                  <a:pt x="3175453" y="3355703"/>
                </a:lnTo>
                <a:lnTo>
                  <a:pt x="3141510" y="3366237"/>
                </a:lnTo>
                <a:lnTo>
                  <a:pt x="3105226" y="3375601"/>
                </a:lnTo>
                <a:lnTo>
                  <a:pt x="3070112" y="3384965"/>
                </a:lnTo>
                <a:lnTo>
                  <a:pt x="3034998" y="3395499"/>
                </a:lnTo>
                <a:lnTo>
                  <a:pt x="3001055" y="3407203"/>
                </a:lnTo>
                <a:lnTo>
                  <a:pt x="2969452" y="3421249"/>
                </a:lnTo>
                <a:lnTo>
                  <a:pt x="2940191" y="3437635"/>
                </a:lnTo>
                <a:lnTo>
                  <a:pt x="2914441" y="3458704"/>
                </a:lnTo>
                <a:lnTo>
                  <a:pt x="2887520" y="3482113"/>
                </a:lnTo>
                <a:lnTo>
                  <a:pt x="2864111" y="3509033"/>
                </a:lnTo>
                <a:lnTo>
                  <a:pt x="2841872" y="3537124"/>
                </a:lnTo>
                <a:lnTo>
                  <a:pt x="2819634" y="3566386"/>
                </a:lnTo>
                <a:lnTo>
                  <a:pt x="2797395" y="3595647"/>
                </a:lnTo>
                <a:lnTo>
                  <a:pt x="2775156" y="3623738"/>
                </a:lnTo>
                <a:lnTo>
                  <a:pt x="2750577" y="3650659"/>
                </a:lnTo>
                <a:lnTo>
                  <a:pt x="2725997" y="3674068"/>
                </a:lnTo>
                <a:lnTo>
                  <a:pt x="2697906" y="3693966"/>
                </a:lnTo>
                <a:lnTo>
                  <a:pt x="2668644" y="3709182"/>
                </a:lnTo>
                <a:lnTo>
                  <a:pt x="2633531" y="3719716"/>
                </a:lnTo>
                <a:lnTo>
                  <a:pt x="2597247" y="3724398"/>
                </a:lnTo>
                <a:lnTo>
                  <a:pt x="2559792" y="3725568"/>
                </a:lnTo>
                <a:lnTo>
                  <a:pt x="2519996" y="3722057"/>
                </a:lnTo>
                <a:lnTo>
                  <a:pt x="2480201" y="3717375"/>
                </a:lnTo>
                <a:lnTo>
                  <a:pt x="2440405" y="3711523"/>
                </a:lnTo>
                <a:lnTo>
                  <a:pt x="2400610" y="3706841"/>
                </a:lnTo>
                <a:lnTo>
                  <a:pt x="2360814" y="3704500"/>
                </a:lnTo>
                <a:lnTo>
                  <a:pt x="2322189" y="3704500"/>
                </a:lnTo>
                <a:lnTo>
                  <a:pt x="2285905" y="3709182"/>
                </a:lnTo>
                <a:lnTo>
                  <a:pt x="2248450" y="3718545"/>
                </a:lnTo>
                <a:lnTo>
                  <a:pt x="2214507" y="3732591"/>
                </a:lnTo>
                <a:lnTo>
                  <a:pt x="2179393" y="3751318"/>
                </a:lnTo>
                <a:lnTo>
                  <a:pt x="2144279" y="3770045"/>
                </a:lnTo>
                <a:lnTo>
                  <a:pt x="2109166" y="3791114"/>
                </a:lnTo>
                <a:lnTo>
                  <a:pt x="2075222" y="3811011"/>
                </a:lnTo>
                <a:lnTo>
                  <a:pt x="2038938" y="3828568"/>
                </a:lnTo>
                <a:lnTo>
                  <a:pt x="2003824" y="3842614"/>
                </a:lnTo>
                <a:lnTo>
                  <a:pt x="1967540" y="3851978"/>
                </a:lnTo>
                <a:lnTo>
                  <a:pt x="1930086" y="3855489"/>
                </a:lnTo>
                <a:lnTo>
                  <a:pt x="1892631" y="3851978"/>
                </a:lnTo>
                <a:lnTo>
                  <a:pt x="1856347" y="3842614"/>
                </a:lnTo>
                <a:lnTo>
                  <a:pt x="1821233" y="3828568"/>
                </a:lnTo>
                <a:lnTo>
                  <a:pt x="1784949" y="3811011"/>
                </a:lnTo>
                <a:lnTo>
                  <a:pt x="1751005" y="3791114"/>
                </a:lnTo>
                <a:lnTo>
                  <a:pt x="1715892" y="3770045"/>
                </a:lnTo>
                <a:lnTo>
                  <a:pt x="1680778" y="3751318"/>
                </a:lnTo>
                <a:lnTo>
                  <a:pt x="1645664" y="3732591"/>
                </a:lnTo>
                <a:lnTo>
                  <a:pt x="1610550" y="3718545"/>
                </a:lnTo>
                <a:lnTo>
                  <a:pt x="1574266" y="3709182"/>
                </a:lnTo>
                <a:lnTo>
                  <a:pt x="1537982" y="3704500"/>
                </a:lnTo>
                <a:lnTo>
                  <a:pt x="1499357" y="3704500"/>
                </a:lnTo>
                <a:lnTo>
                  <a:pt x="1459561" y="3706841"/>
                </a:lnTo>
                <a:lnTo>
                  <a:pt x="1419766" y="3711523"/>
                </a:lnTo>
                <a:lnTo>
                  <a:pt x="1379970" y="3717375"/>
                </a:lnTo>
                <a:lnTo>
                  <a:pt x="1340175" y="3722057"/>
                </a:lnTo>
                <a:lnTo>
                  <a:pt x="1300379" y="3725568"/>
                </a:lnTo>
                <a:lnTo>
                  <a:pt x="1262924" y="3724398"/>
                </a:lnTo>
                <a:lnTo>
                  <a:pt x="1226640" y="3719716"/>
                </a:lnTo>
                <a:lnTo>
                  <a:pt x="1191526" y="3709182"/>
                </a:lnTo>
                <a:lnTo>
                  <a:pt x="1162265" y="3693966"/>
                </a:lnTo>
                <a:lnTo>
                  <a:pt x="1134174" y="3674068"/>
                </a:lnTo>
                <a:lnTo>
                  <a:pt x="1109594" y="3650659"/>
                </a:lnTo>
                <a:lnTo>
                  <a:pt x="1085015" y="3623738"/>
                </a:lnTo>
                <a:lnTo>
                  <a:pt x="1062776" y="3595647"/>
                </a:lnTo>
                <a:lnTo>
                  <a:pt x="1040537" y="3566386"/>
                </a:lnTo>
                <a:lnTo>
                  <a:pt x="1018299" y="3537124"/>
                </a:lnTo>
                <a:lnTo>
                  <a:pt x="996060" y="3509033"/>
                </a:lnTo>
                <a:lnTo>
                  <a:pt x="972651" y="3482113"/>
                </a:lnTo>
                <a:lnTo>
                  <a:pt x="945730" y="3458704"/>
                </a:lnTo>
                <a:lnTo>
                  <a:pt x="919980" y="3437635"/>
                </a:lnTo>
                <a:lnTo>
                  <a:pt x="890719" y="3421249"/>
                </a:lnTo>
                <a:lnTo>
                  <a:pt x="859116" y="3407203"/>
                </a:lnTo>
                <a:lnTo>
                  <a:pt x="825173" y="3395499"/>
                </a:lnTo>
                <a:lnTo>
                  <a:pt x="790059" y="3384965"/>
                </a:lnTo>
                <a:lnTo>
                  <a:pt x="754946" y="3375601"/>
                </a:lnTo>
                <a:lnTo>
                  <a:pt x="718662" y="3366237"/>
                </a:lnTo>
                <a:lnTo>
                  <a:pt x="684718" y="3355703"/>
                </a:lnTo>
                <a:lnTo>
                  <a:pt x="650775" y="3343999"/>
                </a:lnTo>
                <a:lnTo>
                  <a:pt x="619173" y="3329953"/>
                </a:lnTo>
                <a:lnTo>
                  <a:pt x="591082" y="3312396"/>
                </a:lnTo>
                <a:lnTo>
                  <a:pt x="565332" y="3291328"/>
                </a:lnTo>
                <a:lnTo>
                  <a:pt x="544263" y="3265578"/>
                </a:lnTo>
                <a:lnTo>
                  <a:pt x="526706" y="3237487"/>
                </a:lnTo>
                <a:lnTo>
                  <a:pt x="512661" y="3205885"/>
                </a:lnTo>
                <a:lnTo>
                  <a:pt x="500956" y="3171941"/>
                </a:lnTo>
                <a:lnTo>
                  <a:pt x="490422" y="3137998"/>
                </a:lnTo>
                <a:lnTo>
                  <a:pt x="481059" y="3101714"/>
                </a:lnTo>
                <a:lnTo>
                  <a:pt x="471695" y="3066600"/>
                </a:lnTo>
                <a:lnTo>
                  <a:pt x="461161" y="3031486"/>
                </a:lnTo>
                <a:lnTo>
                  <a:pt x="449456" y="2997543"/>
                </a:lnTo>
                <a:lnTo>
                  <a:pt x="435411" y="2965941"/>
                </a:lnTo>
                <a:lnTo>
                  <a:pt x="419024" y="2936679"/>
                </a:lnTo>
                <a:lnTo>
                  <a:pt x="397956" y="2910929"/>
                </a:lnTo>
                <a:lnTo>
                  <a:pt x="374547" y="2884009"/>
                </a:lnTo>
                <a:lnTo>
                  <a:pt x="347626" y="2860599"/>
                </a:lnTo>
                <a:lnTo>
                  <a:pt x="318365" y="2838361"/>
                </a:lnTo>
                <a:lnTo>
                  <a:pt x="289103" y="2816122"/>
                </a:lnTo>
                <a:lnTo>
                  <a:pt x="259842" y="2793883"/>
                </a:lnTo>
                <a:lnTo>
                  <a:pt x="231751" y="2771645"/>
                </a:lnTo>
                <a:lnTo>
                  <a:pt x="204830" y="2747065"/>
                </a:lnTo>
                <a:lnTo>
                  <a:pt x="181421" y="2722485"/>
                </a:lnTo>
                <a:lnTo>
                  <a:pt x="161523" y="2694394"/>
                </a:lnTo>
                <a:lnTo>
                  <a:pt x="146308" y="2665133"/>
                </a:lnTo>
                <a:lnTo>
                  <a:pt x="135773" y="2630019"/>
                </a:lnTo>
                <a:lnTo>
                  <a:pt x="131092" y="2593735"/>
                </a:lnTo>
                <a:lnTo>
                  <a:pt x="129921" y="2556280"/>
                </a:lnTo>
                <a:lnTo>
                  <a:pt x="133432" y="2516485"/>
                </a:lnTo>
                <a:lnTo>
                  <a:pt x="138114" y="2476689"/>
                </a:lnTo>
                <a:lnTo>
                  <a:pt x="143967" y="2436894"/>
                </a:lnTo>
                <a:lnTo>
                  <a:pt x="148648" y="2397098"/>
                </a:lnTo>
                <a:lnTo>
                  <a:pt x="150989" y="2357302"/>
                </a:lnTo>
                <a:lnTo>
                  <a:pt x="150989" y="2318677"/>
                </a:lnTo>
                <a:lnTo>
                  <a:pt x="146308" y="2282393"/>
                </a:lnTo>
                <a:lnTo>
                  <a:pt x="136944" y="2246109"/>
                </a:lnTo>
                <a:lnTo>
                  <a:pt x="122898" y="2212166"/>
                </a:lnTo>
                <a:lnTo>
                  <a:pt x="105341" y="2177052"/>
                </a:lnTo>
                <a:lnTo>
                  <a:pt x="85444" y="2141938"/>
                </a:lnTo>
                <a:lnTo>
                  <a:pt x="64375" y="2106824"/>
                </a:lnTo>
                <a:lnTo>
                  <a:pt x="44478" y="2072881"/>
                </a:lnTo>
                <a:lnTo>
                  <a:pt x="26921" y="2036597"/>
                </a:lnTo>
                <a:lnTo>
                  <a:pt x="12875" y="2001483"/>
                </a:lnTo>
                <a:lnTo>
                  <a:pt x="3512" y="1965199"/>
                </a:lnTo>
                <a:lnTo>
                  <a:pt x="0" y="1927744"/>
                </a:lnTo>
                <a:lnTo>
                  <a:pt x="3512" y="1890290"/>
                </a:lnTo>
                <a:lnTo>
                  <a:pt x="12875" y="1854005"/>
                </a:lnTo>
                <a:lnTo>
                  <a:pt x="26921" y="1818892"/>
                </a:lnTo>
                <a:lnTo>
                  <a:pt x="44478" y="1782608"/>
                </a:lnTo>
                <a:lnTo>
                  <a:pt x="64375" y="1748664"/>
                </a:lnTo>
                <a:lnTo>
                  <a:pt x="85444" y="1713550"/>
                </a:lnTo>
                <a:lnTo>
                  <a:pt x="105341" y="1678437"/>
                </a:lnTo>
                <a:lnTo>
                  <a:pt x="122898" y="1643323"/>
                </a:lnTo>
                <a:lnTo>
                  <a:pt x="136944" y="1609380"/>
                </a:lnTo>
                <a:lnTo>
                  <a:pt x="146308" y="1573096"/>
                </a:lnTo>
                <a:lnTo>
                  <a:pt x="150989" y="1536811"/>
                </a:lnTo>
                <a:lnTo>
                  <a:pt x="150989" y="1498186"/>
                </a:lnTo>
                <a:lnTo>
                  <a:pt x="148648" y="1458391"/>
                </a:lnTo>
                <a:lnTo>
                  <a:pt x="143967" y="1418595"/>
                </a:lnTo>
                <a:lnTo>
                  <a:pt x="138114" y="1378799"/>
                </a:lnTo>
                <a:lnTo>
                  <a:pt x="133432" y="1339004"/>
                </a:lnTo>
                <a:lnTo>
                  <a:pt x="129921" y="1299208"/>
                </a:lnTo>
                <a:lnTo>
                  <a:pt x="131092" y="1261754"/>
                </a:lnTo>
                <a:lnTo>
                  <a:pt x="135773" y="1225469"/>
                </a:lnTo>
                <a:lnTo>
                  <a:pt x="146308" y="1190356"/>
                </a:lnTo>
                <a:lnTo>
                  <a:pt x="161523" y="1161094"/>
                </a:lnTo>
                <a:lnTo>
                  <a:pt x="181421" y="1133003"/>
                </a:lnTo>
                <a:lnTo>
                  <a:pt x="204830" y="1108424"/>
                </a:lnTo>
                <a:lnTo>
                  <a:pt x="231751" y="1083844"/>
                </a:lnTo>
                <a:lnTo>
                  <a:pt x="259842" y="1061605"/>
                </a:lnTo>
                <a:lnTo>
                  <a:pt x="289103" y="1039367"/>
                </a:lnTo>
                <a:lnTo>
                  <a:pt x="318365" y="1017128"/>
                </a:lnTo>
                <a:lnTo>
                  <a:pt x="347626" y="994889"/>
                </a:lnTo>
                <a:lnTo>
                  <a:pt x="374547" y="971480"/>
                </a:lnTo>
                <a:lnTo>
                  <a:pt x="397956" y="944560"/>
                </a:lnTo>
                <a:lnTo>
                  <a:pt x="419024" y="918809"/>
                </a:lnTo>
                <a:lnTo>
                  <a:pt x="435411" y="889548"/>
                </a:lnTo>
                <a:lnTo>
                  <a:pt x="449456" y="857946"/>
                </a:lnTo>
                <a:lnTo>
                  <a:pt x="461161" y="824002"/>
                </a:lnTo>
                <a:lnTo>
                  <a:pt x="471695" y="788889"/>
                </a:lnTo>
                <a:lnTo>
                  <a:pt x="481059" y="753775"/>
                </a:lnTo>
                <a:lnTo>
                  <a:pt x="490422" y="717491"/>
                </a:lnTo>
                <a:lnTo>
                  <a:pt x="500956" y="683547"/>
                </a:lnTo>
                <a:lnTo>
                  <a:pt x="512661" y="649604"/>
                </a:lnTo>
                <a:lnTo>
                  <a:pt x="526706" y="618002"/>
                </a:lnTo>
                <a:lnTo>
                  <a:pt x="544263" y="589911"/>
                </a:lnTo>
                <a:lnTo>
                  <a:pt x="565332" y="564161"/>
                </a:lnTo>
                <a:lnTo>
                  <a:pt x="591082" y="543092"/>
                </a:lnTo>
                <a:lnTo>
                  <a:pt x="619173" y="525535"/>
                </a:lnTo>
                <a:lnTo>
                  <a:pt x="650775" y="511490"/>
                </a:lnTo>
                <a:lnTo>
                  <a:pt x="684718" y="499785"/>
                </a:lnTo>
                <a:lnTo>
                  <a:pt x="718662" y="489251"/>
                </a:lnTo>
                <a:lnTo>
                  <a:pt x="754946" y="479888"/>
                </a:lnTo>
                <a:lnTo>
                  <a:pt x="790059" y="470524"/>
                </a:lnTo>
                <a:lnTo>
                  <a:pt x="825173" y="459990"/>
                </a:lnTo>
                <a:lnTo>
                  <a:pt x="859116" y="448285"/>
                </a:lnTo>
                <a:lnTo>
                  <a:pt x="890719" y="434240"/>
                </a:lnTo>
                <a:lnTo>
                  <a:pt x="919980" y="417853"/>
                </a:lnTo>
                <a:lnTo>
                  <a:pt x="945730" y="396785"/>
                </a:lnTo>
                <a:lnTo>
                  <a:pt x="972651" y="373376"/>
                </a:lnTo>
                <a:lnTo>
                  <a:pt x="996060" y="346455"/>
                </a:lnTo>
                <a:lnTo>
                  <a:pt x="1018299" y="318364"/>
                </a:lnTo>
                <a:lnTo>
                  <a:pt x="1040537" y="289103"/>
                </a:lnTo>
                <a:lnTo>
                  <a:pt x="1062776" y="259841"/>
                </a:lnTo>
                <a:lnTo>
                  <a:pt x="1085015" y="231750"/>
                </a:lnTo>
                <a:lnTo>
                  <a:pt x="1109594" y="204830"/>
                </a:lnTo>
                <a:lnTo>
                  <a:pt x="1134174" y="181421"/>
                </a:lnTo>
                <a:lnTo>
                  <a:pt x="1162265" y="161523"/>
                </a:lnTo>
                <a:lnTo>
                  <a:pt x="1191526" y="146307"/>
                </a:lnTo>
                <a:lnTo>
                  <a:pt x="1226640" y="135773"/>
                </a:lnTo>
                <a:lnTo>
                  <a:pt x="1262924" y="131091"/>
                </a:lnTo>
                <a:lnTo>
                  <a:pt x="1300379" y="129921"/>
                </a:lnTo>
                <a:lnTo>
                  <a:pt x="1340175" y="133432"/>
                </a:lnTo>
                <a:lnTo>
                  <a:pt x="1379970" y="138114"/>
                </a:lnTo>
                <a:lnTo>
                  <a:pt x="1419766" y="143966"/>
                </a:lnTo>
                <a:lnTo>
                  <a:pt x="1459561" y="148648"/>
                </a:lnTo>
                <a:lnTo>
                  <a:pt x="1499357" y="150989"/>
                </a:lnTo>
                <a:lnTo>
                  <a:pt x="1537982" y="150989"/>
                </a:lnTo>
                <a:lnTo>
                  <a:pt x="1574266" y="146307"/>
                </a:lnTo>
                <a:lnTo>
                  <a:pt x="1610550" y="136943"/>
                </a:lnTo>
                <a:lnTo>
                  <a:pt x="1645664" y="122898"/>
                </a:lnTo>
                <a:lnTo>
                  <a:pt x="1680778" y="104171"/>
                </a:lnTo>
                <a:lnTo>
                  <a:pt x="1715892" y="85443"/>
                </a:lnTo>
                <a:lnTo>
                  <a:pt x="1751005" y="64375"/>
                </a:lnTo>
                <a:lnTo>
                  <a:pt x="1784949" y="44477"/>
                </a:lnTo>
                <a:lnTo>
                  <a:pt x="1821233" y="26920"/>
                </a:lnTo>
                <a:lnTo>
                  <a:pt x="1856347" y="12875"/>
                </a:lnTo>
                <a:lnTo>
                  <a:pt x="1892631" y="3511"/>
                </a:lnTo>
                <a:close/>
              </a:path>
            </a:pathLst>
          </a:custGeom>
        </p:spPr>
      </p:pic>
      <p:pic>
        <p:nvPicPr>
          <p:cNvPr id="9" name="Resim 8" descr="tablo içeren bir resim&#10;&#10;Açıklama otomatik olarak oluşturuldu">
            <a:extLst>
              <a:ext uri="{FF2B5EF4-FFF2-40B4-BE49-F238E27FC236}">
                <a16:creationId xmlns:a16="http://schemas.microsoft.com/office/drawing/2014/main" id="{D959390E-3E28-4B7A-A449-27BE1E70578C}"/>
              </a:ext>
            </a:extLst>
          </p:cNvPr>
          <p:cNvPicPr>
            <a:picLocks noChangeAspect="1"/>
          </p:cNvPicPr>
          <p:nvPr/>
        </p:nvPicPr>
        <p:blipFill>
          <a:blip r:embed="rId3"/>
          <a:stretch>
            <a:fillRect/>
          </a:stretch>
        </p:blipFill>
        <p:spPr>
          <a:xfrm>
            <a:off x="3046266" y="3917271"/>
            <a:ext cx="6500544" cy="1771398"/>
          </a:xfrm>
          <a:prstGeom prst="rect">
            <a:avLst/>
          </a:prstGeom>
        </p:spPr>
      </p:pic>
    </p:spTree>
    <p:extLst>
      <p:ext uri="{BB962C8B-B14F-4D97-AF65-F5344CB8AC3E}">
        <p14:creationId xmlns:p14="http://schemas.microsoft.com/office/powerpoint/2010/main" val="3812895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D08A1D-4632-47AB-8832-C17BA00869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903D44F2-5A3B-44D8-A8F0-D356CEBC85ED}"/>
              </a:ext>
            </a:extLst>
          </p:cNvPr>
          <p:cNvSpPr>
            <a:spLocks noGrp="1"/>
          </p:cNvSpPr>
          <p:nvPr>
            <p:ph type="title"/>
          </p:nvPr>
        </p:nvSpPr>
        <p:spPr>
          <a:xfrm>
            <a:off x="1526885" y="321553"/>
            <a:ext cx="9605713" cy="811294"/>
          </a:xfrm>
        </p:spPr>
        <p:txBody>
          <a:bodyPr anchor="t">
            <a:normAutofit/>
          </a:bodyPr>
          <a:lstStyle/>
          <a:p>
            <a:pPr algn="ctr"/>
            <a:r>
              <a:rPr lang="tr-TR" sz="3700" dirty="0">
                <a:latin typeface="Times New Roman" panose="02020603050405020304" pitchFamily="18" charset="0"/>
                <a:cs typeface="Times New Roman" panose="02020603050405020304" pitchFamily="18" charset="0"/>
              </a:rPr>
              <a:t>Marmara Bölgesinde Ekonometri Bölümleri</a:t>
            </a:r>
          </a:p>
        </p:txBody>
      </p:sp>
      <p:grpSp>
        <p:nvGrpSpPr>
          <p:cNvPr id="11" name="Group 10">
            <a:extLst>
              <a:ext uri="{FF2B5EF4-FFF2-40B4-BE49-F238E27FC236}">
                <a16:creationId xmlns:a16="http://schemas.microsoft.com/office/drawing/2014/main" id="{0075437B-93A1-4A73-812B-C5030CC2FF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2" name="Freeform 6">
              <a:extLst>
                <a:ext uri="{FF2B5EF4-FFF2-40B4-BE49-F238E27FC236}">
                  <a16:creationId xmlns:a16="http://schemas.microsoft.com/office/drawing/2014/main" id="{BB8505BE-2298-4E13-A7FB-2D05006DF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3" name="Freeform 6">
              <a:extLst>
                <a:ext uri="{FF2B5EF4-FFF2-40B4-BE49-F238E27FC236}">
                  <a16:creationId xmlns:a16="http://schemas.microsoft.com/office/drawing/2014/main" id="{6751C2C2-B295-4CDA-9112-A35D684DCB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İçerik Yer Tutucusu 2">
            <a:extLst>
              <a:ext uri="{FF2B5EF4-FFF2-40B4-BE49-F238E27FC236}">
                <a16:creationId xmlns:a16="http://schemas.microsoft.com/office/drawing/2014/main" id="{D03FB6F1-78A7-4878-AB27-D366062C7233}"/>
              </a:ext>
            </a:extLst>
          </p:cNvPr>
          <p:cNvSpPr>
            <a:spLocks noGrp="1"/>
          </p:cNvSpPr>
          <p:nvPr>
            <p:ph idx="1"/>
          </p:nvPr>
        </p:nvSpPr>
        <p:spPr>
          <a:xfrm>
            <a:off x="1056444" y="1811045"/>
            <a:ext cx="5104659" cy="4358935"/>
          </a:xfrm>
        </p:spPr>
        <p:txBody>
          <a:bodyPr>
            <a:normAutofit/>
          </a:bodyPr>
          <a:lstStyle/>
          <a:p>
            <a:pPr algn="just"/>
            <a:r>
              <a:rPr lang="tr-TR" sz="2000" dirty="0">
                <a:solidFill>
                  <a:schemeClr val="tx1">
                    <a:alpha val="60000"/>
                  </a:schemeClr>
                </a:solidFill>
                <a:latin typeface="Times New Roman" panose="02020603050405020304" pitchFamily="18" charset="0"/>
                <a:cs typeface="Times New Roman" panose="02020603050405020304" pitchFamily="18" charset="0"/>
              </a:rPr>
              <a:t>Üniversitemizin de bulunduğu Marmara bölgesindeki Üniversitelerin Ekonometri Bölümlerinin doluluk oranları incelendiğinde konum itibariyle tüm bölümlerin %100 doluluk oranlarına ulaştığı tespit edilmiştir. </a:t>
            </a:r>
          </a:p>
          <a:p>
            <a:pPr algn="just"/>
            <a:r>
              <a:rPr lang="tr-TR" sz="2000" dirty="0">
                <a:solidFill>
                  <a:schemeClr val="tx1">
                    <a:alpha val="60000"/>
                  </a:schemeClr>
                </a:solidFill>
                <a:latin typeface="Times New Roman" panose="02020603050405020304" pitchFamily="18" charset="0"/>
                <a:cs typeface="Times New Roman" panose="02020603050405020304" pitchFamily="18" charset="0"/>
              </a:rPr>
              <a:t>Üniversitemizin sahip olduğu bölgesel avantajlar sayesinde bölümümüzün benzer doluluk oranlarına sahip olması beklenmektedir. </a:t>
            </a:r>
          </a:p>
          <a:p>
            <a:pPr algn="just"/>
            <a:endParaRPr lang="tr-TR" sz="2000" dirty="0">
              <a:solidFill>
                <a:schemeClr val="tx1">
                  <a:alpha val="60000"/>
                </a:schemeClr>
              </a:solidFill>
            </a:endParaRPr>
          </a:p>
        </p:txBody>
      </p:sp>
      <p:pic>
        <p:nvPicPr>
          <p:cNvPr id="4" name="Resim 3" descr="tablo içeren bir resim&#10;&#10;Açıklama otomatik olarak oluşturuldu">
            <a:extLst>
              <a:ext uri="{FF2B5EF4-FFF2-40B4-BE49-F238E27FC236}">
                <a16:creationId xmlns:a16="http://schemas.microsoft.com/office/drawing/2014/main" id="{7F4B3D47-247C-4E82-A522-75B87B4DD90D}"/>
              </a:ext>
            </a:extLst>
          </p:cNvPr>
          <p:cNvPicPr>
            <a:picLocks noChangeAspect="1"/>
          </p:cNvPicPr>
          <p:nvPr/>
        </p:nvPicPr>
        <p:blipFill>
          <a:blip r:embed="rId2"/>
          <a:stretch>
            <a:fillRect/>
          </a:stretch>
        </p:blipFill>
        <p:spPr>
          <a:xfrm>
            <a:off x="6461318" y="1811045"/>
            <a:ext cx="5572564" cy="2730556"/>
          </a:xfrm>
          <a:prstGeom prst="rect">
            <a:avLst/>
          </a:prstGeom>
        </p:spPr>
      </p:pic>
    </p:spTree>
    <p:extLst>
      <p:ext uri="{BB962C8B-B14F-4D97-AF65-F5344CB8AC3E}">
        <p14:creationId xmlns:p14="http://schemas.microsoft.com/office/powerpoint/2010/main" val="716901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D08A1D-4632-47AB-8832-C17BA00869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903D44F2-5A3B-44D8-A8F0-D356CEBC85ED}"/>
              </a:ext>
            </a:extLst>
          </p:cNvPr>
          <p:cNvSpPr>
            <a:spLocks noGrp="1"/>
          </p:cNvSpPr>
          <p:nvPr>
            <p:ph type="title"/>
          </p:nvPr>
        </p:nvSpPr>
        <p:spPr>
          <a:xfrm>
            <a:off x="1526885" y="321553"/>
            <a:ext cx="9605713" cy="811294"/>
          </a:xfrm>
        </p:spPr>
        <p:txBody>
          <a:bodyPr anchor="t">
            <a:normAutofit/>
          </a:bodyPr>
          <a:lstStyle/>
          <a:p>
            <a:pPr algn="ctr"/>
            <a:r>
              <a:rPr lang="tr-TR" sz="3700" dirty="0" err="1">
                <a:latin typeface="Times New Roman" panose="02020603050405020304" pitchFamily="18" charset="0"/>
                <a:cs typeface="Times New Roman" panose="02020603050405020304" pitchFamily="18" charset="0"/>
              </a:rPr>
              <a:t>Ekonometri’nin</a:t>
            </a:r>
            <a:r>
              <a:rPr lang="tr-TR" sz="3700" dirty="0">
                <a:latin typeface="Times New Roman" panose="02020603050405020304" pitchFamily="18" charset="0"/>
                <a:cs typeface="Times New Roman" panose="02020603050405020304" pitchFamily="18" charset="0"/>
              </a:rPr>
              <a:t> Önemi</a:t>
            </a:r>
          </a:p>
        </p:txBody>
      </p:sp>
      <p:grpSp>
        <p:nvGrpSpPr>
          <p:cNvPr id="11" name="Group 10">
            <a:extLst>
              <a:ext uri="{FF2B5EF4-FFF2-40B4-BE49-F238E27FC236}">
                <a16:creationId xmlns:a16="http://schemas.microsoft.com/office/drawing/2014/main" id="{0075437B-93A1-4A73-812B-C5030CC2FF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2" name="Freeform 6">
              <a:extLst>
                <a:ext uri="{FF2B5EF4-FFF2-40B4-BE49-F238E27FC236}">
                  <a16:creationId xmlns:a16="http://schemas.microsoft.com/office/drawing/2014/main" id="{BB8505BE-2298-4E13-A7FB-2D05006DF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3" name="Freeform 6">
              <a:extLst>
                <a:ext uri="{FF2B5EF4-FFF2-40B4-BE49-F238E27FC236}">
                  <a16:creationId xmlns:a16="http://schemas.microsoft.com/office/drawing/2014/main" id="{6751C2C2-B295-4CDA-9112-A35D684DCB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İçerik Yer Tutucusu 2">
            <a:extLst>
              <a:ext uri="{FF2B5EF4-FFF2-40B4-BE49-F238E27FC236}">
                <a16:creationId xmlns:a16="http://schemas.microsoft.com/office/drawing/2014/main" id="{D03FB6F1-78A7-4878-AB27-D366062C7233}"/>
              </a:ext>
            </a:extLst>
          </p:cNvPr>
          <p:cNvSpPr>
            <a:spLocks noGrp="1"/>
          </p:cNvSpPr>
          <p:nvPr>
            <p:ph idx="1"/>
          </p:nvPr>
        </p:nvSpPr>
        <p:spPr>
          <a:xfrm>
            <a:off x="1056444" y="1811045"/>
            <a:ext cx="10688713" cy="4154749"/>
          </a:xfrm>
        </p:spPr>
        <p:txBody>
          <a:bodyPr>
            <a:normAutofit fontScale="92500" lnSpcReduction="20000"/>
          </a:bodyPr>
          <a:lstStyle/>
          <a:p>
            <a:pPr algn="just"/>
            <a:r>
              <a:rPr lang="tr-TR" sz="2000" dirty="0">
                <a:solidFill>
                  <a:schemeClr val="tx1">
                    <a:alpha val="60000"/>
                  </a:schemeClr>
                </a:solidFill>
                <a:latin typeface="Times New Roman" panose="02020603050405020304" pitchFamily="18" charset="0"/>
                <a:cs typeface="Times New Roman" panose="02020603050405020304" pitchFamily="18" charset="0"/>
              </a:rPr>
              <a:t>Türkiye’nin en eski Ekonometri bölümlerinden biri olan bölümümüz, geniş akademik kadrosu ve donanımlı teknik altyapısı ile Dünya Ekonomik Forumu, Yükseköğretim Kurulu (YÖK) ve Ekonomik Kalkınma ve İşbirliği Örgütü (OECD) tarafından geleceğin meslekleri olarak belirlenen “Veri Analisti” yetiştirme konusunda Büyük Veri ve Veri Analitiği, Modelleme ve Simülasyon Teknolojileri, Yapay Zekâ, Derin Öğrenme ve Makine Öğrenmesi, Veri Madenciliği gibi güncel alanların Sosyal Bilimlerde uygulanabilmesi için güncellediği ders planı ile Sosyal Bilimler alanında yetkin Veri Analistleri yetiştirmeyi amaçlamaktadır. </a:t>
            </a:r>
          </a:p>
          <a:p>
            <a:pPr algn="just"/>
            <a:r>
              <a:rPr lang="tr-TR" sz="2000" dirty="0">
                <a:solidFill>
                  <a:schemeClr val="tx1">
                    <a:alpha val="60000"/>
                  </a:schemeClr>
                </a:solidFill>
                <a:latin typeface="Times New Roman" panose="02020603050405020304" pitchFamily="18" charset="0"/>
                <a:cs typeface="Times New Roman" panose="02020603050405020304" pitchFamily="18" charset="0"/>
              </a:rPr>
              <a:t>Bölümümüz, YÖK’ün 9 Eylül 2020 itibariyle Veri Bilimini ülkemiz için öncelikli alan olarak belirlemesi ve mezun olan </a:t>
            </a:r>
            <a:r>
              <a:rPr lang="tr-TR" sz="2000" dirty="0" err="1">
                <a:solidFill>
                  <a:schemeClr val="tx1">
                    <a:alpha val="60000"/>
                  </a:schemeClr>
                </a:solidFill>
                <a:latin typeface="Times New Roman" panose="02020603050405020304" pitchFamily="18" charset="0"/>
                <a:cs typeface="Times New Roman" panose="02020603050405020304" pitchFamily="18" charset="0"/>
              </a:rPr>
              <a:t>Ekonometrisyenlerin</a:t>
            </a:r>
            <a:r>
              <a:rPr lang="tr-TR" sz="2000" dirty="0">
                <a:solidFill>
                  <a:schemeClr val="tx1">
                    <a:alpha val="60000"/>
                  </a:schemeClr>
                </a:solidFill>
                <a:latin typeface="Times New Roman" panose="02020603050405020304" pitchFamily="18" charset="0"/>
                <a:cs typeface="Times New Roman" panose="02020603050405020304" pitchFamily="18" charset="0"/>
              </a:rPr>
              <a:t> İktisadi, İdari ve Sosyal Bilimler bünyesinde veri bilimi yetkinliklerini sağlayarak ülkemizin akademik ve iş hayatında ihtiyaç duyduğu Sosyal Bilimlerde Veri Analisti yetiştirme amacına hizmet etmeyi hedeflemektedir.</a:t>
            </a:r>
          </a:p>
          <a:p>
            <a:pPr algn="just"/>
            <a:r>
              <a:rPr lang="tr-TR" sz="2000" dirty="0">
                <a:solidFill>
                  <a:schemeClr val="tx1">
                    <a:alpha val="60000"/>
                  </a:schemeClr>
                </a:solidFill>
                <a:latin typeface="Times New Roman" panose="02020603050405020304" pitchFamily="18" charset="0"/>
                <a:cs typeface="Times New Roman" panose="02020603050405020304" pitchFamily="18" charset="0"/>
              </a:rPr>
              <a:t>Mezun olan bireyler, kamu ve özel sektörde, veri analizi, risk analizi, stratejik planlama, araştırma-geliştirme gibi alanlarda günden güne artan yetişmiş eleman ihtiyacını, akademik olarak ise Dünya ile entegre olmayı hedefleyen, bilgi üreten, ve Ülkemizin ve Üniversitemizin uluslararası tanınırlığını arttırma konusunda yetkin olacaktır. </a:t>
            </a:r>
          </a:p>
          <a:p>
            <a:pPr algn="just"/>
            <a:r>
              <a:rPr lang="tr-TR" sz="2000" dirty="0">
                <a:solidFill>
                  <a:schemeClr val="tx1">
                    <a:alpha val="60000"/>
                  </a:schemeClr>
                </a:solidFill>
                <a:latin typeface="Times New Roman" panose="02020603050405020304" pitchFamily="18" charset="0"/>
                <a:cs typeface="Times New Roman" panose="02020603050405020304" pitchFamily="18" charset="0"/>
              </a:rPr>
              <a:t>Bu bağlamda Dünya ile entegre olmak amacı ile güncellenen ders planları sonraki sayfalarda yer almaktadır.</a:t>
            </a:r>
          </a:p>
          <a:p>
            <a:pPr algn="just"/>
            <a:endParaRPr lang="tr-TR" sz="2000" dirty="0">
              <a:solidFill>
                <a:schemeClr val="tx1">
                  <a:alpha val="6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4388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D2B106-31C7-446F-B4D3-C9EE8CEB5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sp>
        <p:nvSpPr>
          <p:cNvPr id="10" name="Rectangle 9">
            <a:extLst>
              <a:ext uri="{FF2B5EF4-FFF2-40B4-BE49-F238E27FC236}">
                <a16:creationId xmlns:a16="http://schemas.microsoft.com/office/drawing/2014/main" id="{1D7678B8-0AAC-460B-8CDB-C43156BB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sp>
        <p:nvSpPr>
          <p:cNvPr id="2" name="Başlık 1">
            <a:extLst>
              <a:ext uri="{FF2B5EF4-FFF2-40B4-BE49-F238E27FC236}">
                <a16:creationId xmlns:a16="http://schemas.microsoft.com/office/drawing/2014/main" id="{4CB52FA7-1BC8-4795-BA7C-8E6DDCE7C98C}"/>
              </a:ext>
            </a:extLst>
          </p:cNvPr>
          <p:cNvSpPr>
            <a:spLocks noGrp="1"/>
          </p:cNvSpPr>
          <p:nvPr>
            <p:ph type="title"/>
          </p:nvPr>
        </p:nvSpPr>
        <p:spPr>
          <a:xfrm>
            <a:off x="766761" y="643468"/>
            <a:ext cx="5292727" cy="4943600"/>
          </a:xfrm>
        </p:spPr>
        <p:txBody>
          <a:bodyPr vert="horz" lIns="91440" tIns="45720" rIns="91440" bIns="45720" rtlCol="0" anchor="b">
            <a:normAutofit fontScale="90000"/>
          </a:bodyPr>
          <a:lstStyle/>
          <a:p>
            <a:pPr algn="ctr"/>
            <a:r>
              <a:rPr lang="en-US" sz="4200" kern="1200" dirty="0" err="1">
                <a:solidFill>
                  <a:schemeClr val="tx1"/>
                </a:solidFill>
                <a:latin typeface="Times New Roman" panose="02020603050405020304" pitchFamily="18" charset="0"/>
                <a:cs typeface="Times New Roman" panose="02020603050405020304" pitchFamily="18" charset="0"/>
              </a:rPr>
              <a:t>Bandırma</a:t>
            </a:r>
            <a:r>
              <a:rPr lang="en-US" sz="4200" kern="1200" dirty="0">
                <a:solidFill>
                  <a:schemeClr val="tx1"/>
                </a:solidFill>
                <a:latin typeface="Times New Roman" panose="02020603050405020304" pitchFamily="18" charset="0"/>
                <a:cs typeface="Times New Roman" panose="02020603050405020304" pitchFamily="18" charset="0"/>
              </a:rPr>
              <a:t> Onyedi </a:t>
            </a:r>
            <a:r>
              <a:rPr lang="en-US" sz="4200" kern="1200" dirty="0" err="1">
                <a:solidFill>
                  <a:schemeClr val="tx1"/>
                </a:solidFill>
                <a:latin typeface="Times New Roman" panose="02020603050405020304" pitchFamily="18" charset="0"/>
                <a:cs typeface="Times New Roman" panose="02020603050405020304" pitchFamily="18" charset="0"/>
              </a:rPr>
              <a:t>Eylül</a:t>
            </a:r>
            <a:r>
              <a:rPr lang="en-US" sz="4200" kern="1200" dirty="0">
                <a:solidFill>
                  <a:schemeClr val="tx1"/>
                </a:solidFill>
                <a:latin typeface="Times New Roman" panose="02020603050405020304" pitchFamily="18" charset="0"/>
                <a:cs typeface="Times New Roman" panose="02020603050405020304" pitchFamily="18" charset="0"/>
              </a:rPr>
              <a:t> </a:t>
            </a:r>
            <a:r>
              <a:rPr lang="en-US" sz="4200" kern="1200" dirty="0" err="1">
                <a:solidFill>
                  <a:schemeClr val="tx1"/>
                </a:solidFill>
                <a:latin typeface="Times New Roman" panose="02020603050405020304" pitchFamily="18" charset="0"/>
                <a:cs typeface="Times New Roman" panose="02020603050405020304" pitchFamily="18" charset="0"/>
              </a:rPr>
              <a:t>Üniversitesi</a:t>
            </a:r>
            <a:br>
              <a:rPr lang="en-US" sz="4200" kern="1200" dirty="0">
                <a:solidFill>
                  <a:schemeClr val="tx1"/>
                </a:solidFill>
                <a:latin typeface="Times New Roman" panose="02020603050405020304" pitchFamily="18" charset="0"/>
                <a:cs typeface="Times New Roman" panose="02020603050405020304" pitchFamily="18" charset="0"/>
              </a:rPr>
            </a:br>
            <a:r>
              <a:rPr lang="en-US" sz="4200" kern="1200" dirty="0" err="1">
                <a:solidFill>
                  <a:schemeClr val="tx1"/>
                </a:solidFill>
                <a:latin typeface="Times New Roman" panose="02020603050405020304" pitchFamily="18" charset="0"/>
                <a:cs typeface="Times New Roman" panose="02020603050405020304" pitchFamily="18" charset="0"/>
              </a:rPr>
              <a:t>İktisadi</a:t>
            </a:r>
            <a:r>
              <a:rPr lang="en-US" sz="4200" kern="1200" dirty="0">
                <a:solidFill>
                  <a:schemeClr val="tx1"/>
                </a:solidFill>
                <a:latin typeface="Times New Roman" panose="02020603050405020304" pitchFamily="18" charset="0"/>
                <a:cs typeface="Times New Roman" panose="02020603050405020304" pitchFamily="18" charset="0"/>
              </a:rPr>
              <a:t> ve </a:t>
            </a:r>
            <a:r>
              <a:rPr lang="en-US" sz="4200" kern="1200" dirty="0" err="1">
                <a:solidFill>
                  <a:schemeClr val="tx1"/>
                </a:solidFill>
                <a:latin typeface="Times New Roman" panose="02020603050405020304" pitchFamily="18" charset="0"/>
                <a:cs typeface="Times New Roman" panose="02020603050405020304" pitchFamily="18" charset="0"/>
              </a:rPr>
              <a:t>İdari</a:t>
            </a:r>
            <a:r>
              <a:rPr lang="en-US" sz="4200" kern="1200" dirty="0">
                <a:solidFill>
                  <a:schemeClr val="tx1"/>
                </a:solidFill>
                <a:latin typeface="Times New Roman" panose="02020603050405020304" pitchFamily="18" charset="0"/>
                <a:cs typeface="Times New Roman" panose="02020603050405020304" pitchFamily="18" charset="0"/>
              </a:rPr>
              <a:t> </a:t>
            </a:r>
            <a:r>
              <a:rPr lang="en-US" sz="4200" kern="1200" dirty="0" err="1">
                <a:solidFill>
                  <a:schemeClr val="tx1"/>
                </a:solidFill>
                <a:latin typeface="Times New Roman" panose="02020603050405020304" pitchFamily="18" charset="0"/>
                <a:cs typeface="Times New Roman" panose="02020603050405020304" pitchFamily="18" charset="0"/>
              </a:rPr>
              <a:t>Bilimler</a:t>
            </a:r>
            <a:r>
              <a:rPr lang="en-US" sz="4200" kern="1200" dirty="0">
                <a:solidFill>
                  <a:schemeClr val="tx1"/>
                </a:solidFill>
                <a:latin typeface="Times New Roman" panose="02020603050405020304" pitchFamily="18" charset="0"/>
                <a:cs typeface="Times New Roman" panose="02020603050405020304" pitchFamily="18" charset="0"/>
              </a:rPr>
              <a:t> </a:t>
            </a:r>
            <a:r>
              <a:rPr lang="en-US" sz="4200" kern="1200" dirty="0" err="1">
                <a:solidFill>
                  <a:schemeClr val="tx1"/>
                </a:solidFill>
                <a:latin typeface="Times New Roman" panose="02020603050405020304" pitchFamily="18" charset="0"/>
                <a:cs typeface="Times New Roman" panose="02020603050405020304" pitchFamily="18" charset="0"/>
              </a:rPr>
              <a:t>Fakültesi</a:t>
            </a:r>
            <a:br>
              <a:rPr lang="en-US" sz="4200" kern="1200" dirty="0">
                <a:solidFill>
                  <a:schemeClr val="tx1"/>
                </a:solidFill>
                <a:latin typeface="Times New Roman" panose="02020603050405020304" pitchFamily="18" charset="0"/>
                <a:cs typeface="Times New Roman" panose="02020603050405020304" pitchFamily="18" charset="0"/>
              </a:rPr>
            </a:br>
            <a:r>
              <a:rPr lang="en-US" sz="4200" kern="1200" dirty="0" err="1">
                <a:solidFill>
                  <a:schemeClr val="tx1"/>
                </a:solidFill>
                <a:latin typeface="Times New Roman" panose="02020603050405020304" pitchFamily="18" charset="0"/>
                <a:cs typeface="Times New Roman" panose="02020603050405020304" pitchFamily="18" charset="0"/>
              </a:rPr>
              <a:t>Ekonometri</a:t>
            </a:r>
            <a:r>
              <a:rPr lang="en-US" sz="4200" kern="1200" dirty="0">
                <a:solidFill>
                  <a:schemeClr val="tx1"/>
                </a:solidFill>
                <a:latin typeface="Times New Roman" panose="02020603050405020304" pitchFamily="18" charset="0"/>
                <a:cs typeface="Times New Roman" panose="02020603050405020304" pitchFamily="18" charset="0"/>
              </a:rPr>
              <a:t> </a:t>
            </a:r>
            <a:r>
              <a:rPr lang="en-US" sz="4200" kern="1200" dirty="0" err="1">
                <a:solidFill>
                  <a:schemeClr val="tx1"/>
                </a:solidFill>
                <a:latin typeface="Times New Roman" panose="02020603050405020304" pitchFamily="18" charset="0"/>
                <a:cs typeface="Times New Roman" panose="02020603050405020304" pitchFamily="18" charset="0"/>
              </a:rPr>
              <a:t>Bölümü</a:t>
            </a:r>
            <a:r>
              <a:rPr lang="tr-TR" sz="4200" kern="1200" dirty="0" err="1">
                <a:solidFill>
                  <a:schemeClr val="tx1"/>
                </a:solidFill>
                <a:latin typeface="Times New Roman" panose="02020603050405020304" pitchFamily="18" charset="0"/>
                <a:cs typeface="Times New Roman" panose="02020603050405020304" pitchFamily="18" charset="0"/>
              </a:rPr>
              <a:t>nde</a:t>
            </a:r>
            <a:r>
              <a:rPr lang="en-US" sz="4200" kern="1200" dirty="0">
                <a:solidFill>
                  <a:schemeClr val="tx1"/>
                </a:solidFill>
                <a:latin typeface="Times New Roman" panose="02020603050405020304" pitchFamily="18" charset="0"/>
                <a:cs typeface="Times New Roman" panose="02020603050405020304" pitchFamily="18" charset="0"/>
              </a:rPr>
              <a:t> </a:t>
            </a:r>
            <a:br>
              <a:rPr lang="en-US" sz="4200" kern="1200" dirty="0">
                <a:solidFill>
                  <a:schemeClr val="tx1"/>
                </a:solidFill>
                <a:latin typeface="Times New Roman" panose="02020603050405020304" pitchFamily="18" charset="0"/>
                <a:cs typeface="Times New Roman" panose="02020603050405020304" pitchFamily="18" charset="0"/>
              </a:rPr>
            </a:br>
            <a:r>
              <a:rPr lang="tr-TR" sz="4200" dirty="0">
                <a:latin typeface="Times New Roman" panose="02020603050405020304" pitchFamily="18" charset="0"/>
                <a:cs typeface="Times New Roman" panose="02020603050405020304" pitchFamily="18" charset="0"/>
              </a:rPr>
              <a:t>Önümüzdeki Yıllarda Uygulanması Düşünülen</a:t>
            </a:r>
            <a:r>
              <a:rPr lang="en-US" sz="4200" kern="1200" dirty="0">
                <a:solidFill>
                  <a:schemeClr val="tx1"/>
                </a:solidFill>
                <a:latin typeface="Times New Roman" panose="02020603050405020304" pitchFamily="18" charset="0"/>
                <a:cs typeface="Times New Roman" panose="02020603050405020304" pitchFamily="18" charset="0"/>
              </a:rPr>
              <a:t> </a:t>
            </a:r>
            <a:r>
              <a:rPr lang="en-US" sz="4200" kern="1200" dirty="0" err="1">
                <a:solidFill>
                  <a:schemeClr val="tx1"/>
                </a:solidFill>
                <a:latin typeface="Times New Roman" panose="02020603050405020304" pitchFamily="18" charset="0"/>
                <a:cs typeface="Times New Roman" panose="02020603050405020304" pitchFamily="18" charset="0"/>
              </a:rPr>
              <a:t>Ders</a:t>
            </a:r>
            <a:r>
              <a:rPr lang="en-US" sz="4200" kern="1200" dirty="0">
                <a:solidFill>
                  <a:schemeClr val="tx1"/>
                </a:solidFill>
                <a:latin typeface="Times New Roman" panose="02020603050405020304" pitchFamily="18" charset="0"/>
                <a:cs typeface="Times New Roman" panose="02020603050405020304" pitchFamily="18" charset="0"/>
              </a:rPr>
              <a:t> Plan</a:t>
            </a:r>
            <a:r>
              <a:rPr lang="tr-TR" sz="4200" kern="1200" dirty="0">
                <a:solidFill>
                  <a:schemeClr val="tx1"/>
                </a:solidFill>
                <a:latin typeface="Times New Roman" panose="02020603050405020304" pitchFamily="18" charset="0"/>
                <a:cs typeface="Times New Roman" panose="02020603050405020304" pitchFamily="18" charset="0"/>
              </a:rPr>
              <a:t>ı</a:t>
            </a:r>
            <a:endParaRPr lang="en-US" sz="4200" kern="1200" dirty="0">
              <a:solidFill>
                <a:schemeClr val="tx1"/>
              </a:solidFill>
              <a:latin typeface="Times New Roman" panose="02020603050405020304" pitchFamily="18" charset="0"/>
              <a:cs typeface="Times New Roman" panose="02020603050405020304" pitchFamily="18" charset="0"/>
            </a:endParaRPr>
          </a:p>
        </p:txBody>
      </p:sp>
      <p:sp>
        <p:nvSpPr>
          <p:cNvPr id="12" name="Freeform 6">
            <a:extLst>
              <a:ext uri="{FF2B5EF4-FFF2-40B4-BE49-F238E27FC236}">
                <a16:creationId xmlns:a16="http://schemas.microsoft.com/office/drawing/2014/main" id="{1F0D9B0E-E48B-450C-9134-0435D96D0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02207"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rgbClr val="FFFFFF"/>
          </a:solidFill>
          <a:ln w="0">
            <a:noFill/>
            <a:prstDash val="solid"/>
            <a:round/>
            <a:headEnd/>
            <a:tailEnd/>
          </a:ln>
        </p:spPr>
      </p:sp>
      <p:pic>
        <p:nvPicPr>
          <p:cNvPr id="3" name="Resim 2">
            <a:extLst>
              <a:ext uri="{FF2B5EF4-FFF2-40B4-BE49-F238E27FC236}">
                <a16:creationId xmlns:a16="http://schemas.microsoft.com/office/drawing/2014/main" id="{DA99948E-D30D-4FCE-B03C-1D4D8B242934}"/>
              </a:ext>
            </a:extLst>
          </p:cNvPr>
          <p:cNvPicPr>
            <a:picLocks noChangeAspect="1"/>
          </p:cNvPicPr>
          <p:nvPr/>
        </p:nvPicPr>
        <p:blipFill rotWithShape="1">
          <a:blip r:embed="rId2"/>
          <a:srcRect l="3883" r="3" b="2"/>
          <a:stretch/>
        </p:blipFill>
        <p:spPr>
          <a:xfrm>
            <a:off x="7499994" y="1610012"/>
            <a:ext cx="3240000" cy="3236091"/>
          </a:xfrm>
          <a:prstGeom prst="rect">
            <a:avLst/>
          </a:prstGeom>
        </p:spPr>
      </p:pic>
    </p:spTree>
    <p:extLst>
      <p:ext uri="{BB962C8B-B14F-4D97-AF65-F5344CB8AC3E}">
        <p14:creationId xmlns:p14="http://schemas.microsoft.com/office/powerpoint/2010/main" val="2709789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02FAD205-0CA5-4070-979E-52DE71F20359}"/>
              </a:ext>
            </a:extLst>
          </p:cNvPr>
          <p:cNvPicPr>
            <a:picLocks noGrp="1" noChangeAspect="1"/>
          </p:cNvPicPr>
          <p:nvPr>
            <p:ph idx="1"/>
          </p:nvPr>
        </p:nvPicPr>
        <p:blipFill>
          <a:blip r:embed="rId2"/>
          <a:stretch>
            <a:fillRect/>
          </a:stretch>
        </p:blipFill>
        <p:spPr>
          <a:xfrm>
            <a:off x="183000" y="472049"/>
            <a:ext cx="11826000" cy="3587219"/>
          </a:xfrm>
        </p:spPr>
      </p:pic>
      <p:pic>
        <p:nvPicPr>
          <p:cNvPr id="6" name="İçerik Yer Tutucusu 5">
            <a:extLst>
              <a:ext uri="{FF2B5EF4-FFF2-40B4-BE49-F238E27FC236}">
                <a16:creationId xmlns:a16="http://schemas.microsoft.com/office/drawing/2014/main" id="{5E827134-A806-48EE-A7FB-CE7769F5F110}"/>
              </a:ext>
            </a:extLst>
          </p:cNvPr>
          <p:cNvPicPr>
            <a:picLocks noChangeAspect="1"/>
          </p:cNvPicPr>
          <p:nvPr/>
        </p:nvPicPr>
        <p:blipFill>
          <a:blip r:embed="rId3"/>
          <a:stretch>
            <a:fillRect/>
          </a:stretch>
        </p:blipFill>
        <p:spPr>
          <a:xfrm>
            <a:off x="183345" y="4387580"/>
            <a:ext cx="11825655" cy="1998371"/>
          </a:xfrm>
          <a:prstGeom prst="rect">
            <a:avLst/>
          </a:prstGeom>
        </p:spPr>
      </p:pic>
      <p:pic>
        <p:nvPicPr>
          <p:cNvPr id="8" name="Resim 7">
            <a:extLst>
              <a:ext uri="{FF2B5EF4-FFF2-40B4-BE49-F238E27FC236}">
                <a16:creationId xmlns:a16="http://schemas.microsoft.com/office/drawing/2014/main" id="{696E2450-CF4C-4A11-929D-07D68D9F1D4F}"/>
              </a:ext>
            </a:extLst>
          </p:cNvPr>
          <p:cNvPicPr>
            <a:picLocks noChangeAspect="1"/>
          </p:cNvPicPr>
          <p:nvPr/>
        </p:nvPicPr>
        <p:blipFill rotWithShape="1">
          <a:blip r:embed="rId4"/>
          <a:srcRect l="3883" r="3" b="2"/>
          <a:stretch/>
        </p:blipFill>
        <p:spPr>
          <a:xfrm>
            <a:off x="283928" y="109759"/>
            <a:ext cx="853285" cy="852256"/>
          </a:xfrm>
          <a:prstGeom prst="rect">
            <a:avLst/>
          </a:prstGeom>
        </p:spPr>
      </p:pic>
    </p:spTree>
    <p:extLst>
      <p:ext uri="{BB962C8B-B14F-4D97-AF65-F5344CB8AC3E}">
        <p14:creationId xmlns:p14="http://schemas.microsoft.com/office/powerpoint/2010/main" val="29458588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629</Words>
  <Application>Microsoft Office PowerPoint</Application>
  <PresentationFormat>Geniş ekran</PresentationFormat>
  <Paragraphs>27</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Bandırma Onyedi Eylül Üniversitesi İktisadi ve İdari Bilimleri Fakültesi Ekonometri Bölümü</vt:lpstr>
      <vt:lpstr>Dünya’da ve Türkiye’de Ekonometri Eğitimi</vt:lpstr>
      <vt:lpstr>Türkiye’de Ekonometri Bölümleri</vt:lpstr>
      <vt:lpstr>Bandırma Onyedi Eylül Üniversitesi  Ekonometri Bölümü</vt:lpstr>
      <vt:lpstr>Bandırma Onyedi Eylül Üniversitesi  Ekonometri Bölümü</vt:lpstr>
      <vt:lpstr>Marmara Bölgesinde Ekonometri Bölümleri</vt:lpstr>
      <vt:lpstr>Ekonometri’nin Önemi</vt:lpstr>
      <vt:lpstr>Bandırma Onyedi Eylül Üniversitesi İktisadi ve İdari Bilimler Fakültesi Ekonometri Bölümünde  Önümüzdeki Yıllarda Uygulanması Düşünülen Ders Planı</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Bandırma Onyedi Eylül Üniversitesi İktisadi ve İdari Bilimleri Fakültesi Ekonometri Bölümü Müfredat veya İsim Değişikliği</dc:title>
  <dc:creator>Fulden Komuryakan</dc:creator>
  <cp:lastModifiedBy>hakan ondes</cp:lastModifiedBy>
  <cp:revision>24</cp:revision>
  <dcterms:created xsi:type="dcterms:W3CDTF">2020-11-10T13:16:17Z</dcterms:created>
  <dcterms:modified xsi:type="dcterms:W3CDTF">2022-03-25T13:20:25Z</dcterms:modified>
</cp:coreProperties>
</file>