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media/image17.jpg" ContentType="image/jpeg"/>
  <Override PartName="/ppt/media/image19.jpg" ContentType="image/jpeg"/>
  <Override PartName="/ppt/media/image20.jpg" ContentType="image/jpeg"/>
  <Override PartName="/ppt/media/image21.jpg" ContentType="image/jpeg"/>
  <Override PartName="/ppt/media/image22.jpg" ContentType="image/jpeg"/>
  <Override PartName="/ppt/media/image23.jpg" ContentType="image/jpeg"/>
  <Override PartName="/ppt/media/image27.jpg" ContentType="image/jpeg"/>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media/image28.jpg" ContentType="image/jpeg"/>
  <Override PartName="/ppt/media/image29.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 id="2147483660" r:id="rId3"/>
    <p:sldMasterId id="2147483667" r:id="rId4"/>
  </p:sldMasterIdLst>
  <p:notesMasterIdLst>
    <p:notesMasterId r:id="rId53"/>
  </p:notesMasterIdLst>
  <p:sldIdLst>
    <p:sldId id="256" r:id="rId5"/>
    <p:sldId id="405" r:id="rId6"/>
    <p:sldId id="377" r:id="rId7"/>
    <p:sldId id="378" r:id="rId8"/>
    <p:sldId id="403" r:id="rId9"/>
    <p:sldId id="404" r:id="rId10"/>
    <p:sldId id="402" r:id="rId11"/>
    <p:sldId id="258" r:id="rId12"/>
    <p:sldId id="268" r:id="rId13"/>
    <p:sldId id="261" r:id="rId14"/>
    <p:sldId id="408" r:id="rId15"/>
    <p:sldId id="407" r:id="rId16"/>
    <p:sldId id="379" r:id="rId17"/>
    <p:sldId id="287" r:id="rId18"/>
    <p:sldId id="288" r:id="rId19"/>
    <p:sldId id="289" r:id="rId20"/>
    <p:sldId id="290" r:id="rId21"/>
    <p:sldId id="291" r:id="rId22"/>
    <p:sldId id="293" r:id="rId23"/>
    <p:sldId id="292" r:id="rId24"/>
    <p:sldId id="294" r:id="rId25"/>
    <p:sldId id="434" r:id="rId26"/>
    <p:sldId id="429" r:id="rId27"/>
    <p:sldId id="430" r:id="rId28"/>
    <p:sldId id="436" r:id="rId29"/>
    <p:sldId id="437" r:id="rId30"/>
    <p:sldId id="406" r:id="rId31"/>
    <p:sldId id="409" r:id="rId32"/>
    <p:sldId id="262" r:id="rId33"/>
    <p:sldId id="411" r:id="rId34"/>
    <p:sldId id="421" r:id="rId35"/>
    <p:sldId id="418" r:id="rId36"/>
    <p:sldId id="269" r:id="rId37"/>
    <p:sldId id="412" r:id="rId38"/>
    <p:sldId id="425" r:id="rId39"/>
    <p:sldId id="413" r:id="rId40"/>
    <p:sldId id="400" r:id="rId41"/>
    <p:sldId id="426" r:id="rId42"/>
    <p:sldId id="410" r:id="rId43"/>
    <p:sldId id="380" r:id="rId44"/>
    <p:sldId id="435" r:id="rId45"/>
    <p:sldId id="381" r:id="rId46"/>
    <p:sldId id="431" r:id="rId47"/>
    <p:sldId id="432" r:id="rId48"/>
    <p:sldId id="415" r:id="rId49"/>
    <p:sldId id="416" r:id="rId50"/>
    <p:sldId id="417" r:id="rId51"/>
    <p:sldId id="276" r:id="rId5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521415D9-36F7-43E2-AB2F-B90AF26B5E84}">
      <p14:sectionLst xmlns:p14="http://schemas.microsoft.com/office/powerpoint/2010/main">
        <p14:section name="Giriş" id="{B52AABEB-3C93-49D7-807C-BB6FB384E941}">
          <p14:sldIdLst>
            <p14:sldId id="256"/>
          </p14:sldIdLst>
        </p14:section>
        <p14:section name="İçindekiler" id="{E4BD6F7D-8CAC-4708-A0F9-D76337DE347B}">
          <p14:sldIdLst>
            <p14:sldId id="405"/>
          </p14:sldIdLst>
        </p14:section>
        <p14:section name="Ekonometri Tanımı" id="{7AB1218D-C0A1-4DBB-B7B9-41A301128CD2}">
          <p14:sldIdLst>
            <p14:sldId id="377"/>
            <p14:sldId id="378"/>
            <p14:sldId id="403"/>
            <p14:sldId id="404"/>
            <p14:sldId id="402"/>
          </p14:sldIdLst>
        </p14:section>
        <p14:section name="Bölüm Tanıtımı" id="{BC57550B-31C9-4A55-BFE2-350FE746D6F0}">
          <p14:sldIdLst>
            <p14:sldId id="258"/>
            <p14:sldId id="268"/>
            <p14:sldId id="261"/>
            <p14:sldId id="408"/>
            <p14:sldId id="407"/>
            <p14:sldId id="379"/>
            <p14:sldId id="287"/>
            <p14:sldId id="288"/>
            <p14:sldId id="289"/>
            <p14:sldId id="290"/>
            <p14:sldId id="291"/>
            <p14:sldId id="293"/>
            <p14:sldId id="292"/>
            <p14:sldId id="294"/>
            <p14:sldId id="434"/>
            <p14:sldId id="429"/>
            <p14:sldId id="430"/>
            <p14:sldId id="436"/>
            <p14:sldId id="437"/>
            <p14:sldId id="406"/>
          </p14:sldIdLst>
        </p14:section>
        <p14:section name="Kariyer ve Akademik Yapı" id="{623E575C-936B-48A3-BAFD-861566C606C4}">
          <p14:sldIdLst>
            <p14:sldId id="409"/>
            <p14:sldId id="262"/>
            <p14:sldId id="411"/>
            <p14:sldId id="421"/>
          </p14:sldIdLst>
        </p14:section>
        <p14:section name="Kalite ve Paydaş Yapısı" id="{49D1DCED-E512-404F-9B83-D3DD513B3E04}">
          <p14:sldIdLst>
            <p14:sldId id="418"/>
            <p14:sldId id="269"/>
            <p14:sldId id="412"/>
            <p14:sldId id="425"/>
            <p14:sldId id="413"/>
            <p14:sldId id="400"/>
            <p14:sldId id="426"/>
          </p14:sldIdLst>
        </p14:section>
        <p14:section name="Başvuru ve İstatistikler" id="{5FD3BB0E-0947-47D5-A57B-815C0D8817F3}">
          <p14:sldIdLst>
            <p14:sldId id="410"/>
            <p14:sldId id="380"/>
            <p14:sldId id="435"/>
            <p14:sldId id="381"/>
            <p14:sldId id="431"/>
            <p14:sldId id="432"/>
          </p14:sldIdLst>
        </p14:section>
        <p14:section name="Bölüm Faaliyetleri" id="{94CE3A28-3CAF-475D-907E-31F8CCD0254E}">
          <p14:sldIdLst>
            <p14:sldId id="415"/>
            <p14:sldId id="416"/>
          </p14:sldIdLst>
        </p14:section>
        <p14:section name="İletişim" id="{E783698F-138C-4C63-A07D-E05846A9C773}">
          <p14:sldIdLst>
            <p14:sldId id="417"/>
          </p14:sldIdLst>
        </p14:section>
        <p14:section name="Teşekkürler" id="{CE9DAB0B-C47A-4B4E-B2B0-47BC5D37A1FD}">
          <p14:sldIdLst>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48F"/>
    <a:srgbClr val="2A5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Açık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94660"/>
  </p:normalViewPr>
  <p:slideViewPr>
    <p:cSldViewPr snapToGrid="0">
      <p:cViewPr varScale="1">
        <p:scale>
          <a:sx n="78" d="100"/>
          <a:sy n="78" d="100"/>
        </p:scale>
        <p:origin x="180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3">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4">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5">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4016B5-36C5-413B-9F25-1A3FC1A63A3E}" type="doc">
      <dgm:prSet loTypeId="urn:microsoft.com/office/officeart/2005/8/layout/vList2" loCatId="list" qsTypeId="urn:microsoft.com/office/officeart/2005/8/quickstyle/simple1#1" qsCatId="simple" csTypeId="urn:microsoft.com/office/officeart/2005/8/colors/accent0_2#1" csCatId="mainScheme" phldr="1"/>
      <dgm:spPr/>
      <dgm:t>
        <a:bodyPr/>
        <a:lstStyle/>
        <a:p>
          <a:endParaRPr lang="tr-TR"/>
        </a:p>
      </dgm:t>
    </dgm:pt>
    <dgm:pt modelId="{83CF7981-1D17-4140-B539-34482D3B5B21}">
      <dgm:prSet/>
      <dgm:spPr/>
      <dgm:t>
        <a:bodyPr/>
        <a:lstStyle/>
        <a:p>
          <a:r>
            <a:rPr lang="tr-TR" b="0" i="0" baseline="0" dirty="0">
              <a:solidFill>
                <a:schemeClr val="tx1"/>
              </a:solidFill>
              <a:latin typeface="Aptos" panose="020B0004020202020204" pitchFamily="34" charset="0"/>
            </a:rPr>
            <a:t>Ekonometri Tanımı</a:t>
          </a:r>
          <a:endParaRPr lang="tr-TR" i="0" dirty="0">
            <a:solidFill>
              <a:schemeClr val="tx1"/>
            </a:solidFill>
            <a:latin typeface="Aptos" panose="020B0004020202020204" pitchFamily="34" charset="0"/>
          </a:endParaRPr>
        </a:p>
      </dgm:t>
    </dgm:pt>
    <dgm:pt modelId="{92399DD8-9940-436A-B888-03FD3EE5785E}" type="parTrans" cxnId="{56DA0BEC-D484-4C1B-9459-8C682E9CB44D}">
      <dgm:prSet/>
      <dgm:spPr/>
      <dgm:t>
        <a:bodyPr/>
        <a:lstStyle/>
        <a:p>
          <a:endParaRPr lang="tr-TR"/>
        </a:p>
      </dgm:t>
    </dgm:pt>
    <dgm:pt modelId="{FC70DF2F-E43D-4F7B-8263-B084D9C35DEE}" type="sibTrans" cxnId="{56DA0BEC-D484-4C1B-9459-8C682E9CB44D}">
      <dgm:prSet/>
      <dgm:spPr/>
      <dgm:t>
        <a:bodyPr/>
        <a:lstStyle/>
        <a:p>
          <a:endParaRPr lang="tr-TR"/>
        </a:p>
      </dgm:t>
    </dgm:pt>
    <dgm:pt modelId="{BCA23C13-2F8B-4E39-9BF2-20B127FAA70F}">
      <dgm:prSet/>
      <dgm:spPr/>
      <dgm:t>
        <a:bodyPr/>
        <a:lstStyle/>
        <a:p>
          <a:r>
            <a:rPr lang="tr-TR" b="0" i="0" baseline="0" dirty="0">
              <a:solidFill>
                <a:schemeClr val="tx1"/>
              </a:solidFill>
              <a:latin typeface="Aptos" panose="020B0004020202020204" pitchFamily="34" charset="0"/>
            </a:rPr>
            <a:t>Ekonometri Nedir?</a:t>
          </a:r>
          <a:endParaRPr lang="tr-TR" i="0" dirty="0">
            <a:solidFill>
              <a:schemeClr val="tx1"/>
            </a:solidFill>
            <a:latin typeface="Aptos" panose="020B0004020202020204" pitchFamily="34" charset="0"/>
          </a:endParaRPr>
        </a:p>
      </dgm:t>
    </dgm:pt>
    <dgm:pt modelId="{4F037925-FBDA-4C8B-9BE6-4703C0C13D2E}" type="parTrans" cxnId="{1308C644-5212-4F8F-A2AB-E6D58E3EEFB9}">
      <dgm:prSet/>
      <dgm:spPr/>
      <dgm:t>
        <a:bodyPr/>
        <a:lstStyle/>
        <a:p>
          <a:endParaRPr lang="tr-TR"/>
        </a:p>
      </dgm:t>
    </dgm:pt>
    <dgm:pt modelId="{D105EC40-030E-470A-8114-20DF2135CCDC}" type="sibTrans" cxnId="{1308C644-5212-4F8F-A2AB-E6D58E3EEFB9}">
      <dgm:prSet/>
      <dgm:spPr/>
      <dgm:t>
        <a:bodyPr/>
        <a:lstStyle/>
        <a:p>
          <a:endParaRPr lang="tr-TR"/>
        </a:p>
      </dgm:t>
    </dgm:pt>
    <dgm:pt modelId="{3EB4B75D-AD93-4BC2-864F-B43EF09BB4D8}">
      <dgm:prSet/>
      <dgm:spPr/>
      <dgm:t>
        <a:bodyPr/>
        <a:lstStyle/>
        <a:p>
          <a:r>
            <a:rPr lang="tr-TR" b="0" i="0" baseline="0" dirty="0">
              <a:solidFill>
                <a:schemeClr val="tx1"/>
              </a:solidFill>
              <a:latin typeface="Aptos" panose="020B0004020202020204" pitchFamily="34" charset="0"/>
            </a:rPr>
            <a:t>Ekonometri Ne Yapar?</a:t>
          </a:r>
          <a:endParaRPr lang="tr-TR" i="0" dirty="0">
            <a:solidFill>
              <a:schemeClr val="tx1"/>
            </a:solidFill>
            <a:latin typeface="Aptos" panose="020B0004020202020204" pitchFamily="34" charset="0"/>
          </a:endParaRPr>
        </a:p>
      </dgm:t>
    </dgm:pt>
    <dgm:pt modelId="{206A8DD1-91DE-4E85-A11B-F55B004C897C}" type="parTrans" cxnId="{ADC719A3-CD01-4A9C-B2EC-3EDD15A7C124}">
      <dgm:prSet/>
      <dgm:spPr/>
      <dgm:t>
        <a:bodyPr/>
        <a:lstStyle/>
        <a:p>
          <a:endParaRPr lang="tr-TR"/>
        </a:p>
      </dgm:t>
    </dgm:pt>
    <dgm:pt modelId="{40107264-0D1C-4140-8D6C-8E511B1F6775}" type="sibTrans" cxnId="{ADC719A3-CD01-4A9C-B2EC-3EDD15A7C124}">
      <dgm:prSet/>
      <dgm:spPr/>
      <dgm:t>
        <a:bodyPr/>
        <a:lstStyle/>
        <a:p>
          <a:endParaRPr lang="tr-TR"/>
        </a:p>
      </dgm:t>
    </dgm:pt>
    <dgm:pt modelId="{BD922EF3-3626-4154-8763-08095365ED97}">
      <dgm:prSet/>
      <dgm:spPr/>
      <dgm:t>
        <a:bodyPr/>
        <a:lstStyle/>
        <a:p>
          <a:r>
            <a:rPr lang="tr-TR" b="0" i="0" baseline="0" dirty="0">
              <a:solidFill>
                <a:schemeClr val="tx1"/>
              </a:solidFill>
              <a:latin typeface="Aptos" panose="020B0004020202020204" pitchFamily="34" charset="0"/>
            </a:rPr>
            <a:t>Ekonometri Hangi Alanlarda Kullanılır?</a:t>
          </a:r>
          <a:endParaRPr lang="tr-TR" i="0" dirty="0">
            <a:solidFill>
              <a:schemeClr val="tx1"/>
            </a:solidFill>
            <a:latin typeface="Aptos" panose="020B0004020202020204" pitchFamily="34" charset="0"/>
          </a:endParaRPr>
        </a:p>
      </dgm:t>
    </dgm:pt>
    <dgm:pt modelId="{0FCD3E4C-8D15-4EA6-8860-53930BBE4476}" type="parTrans" cxnId="{932F4DCF-154D-4EEF-9AE2-D6EC415F5DCC}">
      <dgm:prSet/>
      <dgm:spPr/>
      <dgm:t>
        <a:bodyPr/>
        <a:lstStyle/>
        <a:p>
          <a:endParaRPr lang="tr-TR"/>
        </a:p>
      </dgm:t>
    </dgm:pt>
    <dgm:pt modelId="{7866AB22-8D23-45BA-A7AD-B4F436A9A7BF}" type="sibTrans" cxnId="{932F4DCF-154D-4EEF-9AE2-D6EC415F5DCC}">
      <dgm:prSet/>
      <dgm:spPr/>
      <dgm:t>
        <a:bodyPr/>
        <a:lstStyle/>
        <a:p>
          <a:endParaRPr lang="tr-TR"/>
        </a:p>
      </dgm:t>
    </dgm:pt>
    <dgm:pt modelId="{EED2C127-9DB9-45B6-9A70-4DF806C6BE7A}">
      <dgm:prSet/>
      <dgm:spPr/>
      <dgm:t>
        <a:bodyPr/>
        <a:lstStyle/>
        <a:p>
          <a:r>
            <a:rPr lang="tr-TR" b="0" i="0" baseline="0" dirty="0">
              <a:solidFill>
                <a:schemeClr val="tx1"/>
              </a:solidFill>
              <a:latin typeface="Aptos" panose="020B0004020202020204" pitchFamily="34" charset="0"/>
            </a:rPr>
            <a:t>Bölüm Tanıtımı</a:t>
          </a:r>
          <a:endParaRPr lang="tr-TR" i="0" dirty="0">
            <a:solidFill>
              <a:schemeClr val="tx1"/>
            </a:solidFill>
            <a:latin typeface="Aptos" panose="020B0004020202020204" pitchFamily="34" charset="0"/>
          </a:endParaRPr>
        </a:p>
      </dgm:t>
    </dgm:pt>
    <dgm:pt modelId="{7470AB83-EF39-42CC-946C-21EFDF7DF0F5}" type="parTrans" cxnId="{45B04A22-AC42-4A09-AEA2-ACDA85752965}">
      <dgm:prSet/>
      <dgm:spPr/>
      <dgm:t>
        <a:bodyPr/>
        <a:lstStyle/>
        <a:p>
          <a:endParaRPr lang="tr-TR"/>
        </a:p>
      </dgm:t>
    </dgm:pt>
    <dgm:pt modelId="{222F2C31-8D8A-4C6E-969B-072B6A2B430F}" type="sibTrans" cxnId="{45B04A22-AC42-4A09-AEA2-ACDA85752965}">
      <dgm:prSet/>
      <dgm:spPr/>
      <dgm:t>
        <a:bodyPr/>
        <a:lstStyle/>
        <a:p>
          <a:endParaRPr lang="tr-TR"/>
        </a:p>
      </dgm:t>
    </dgm:pt>
    <dgm:pt modelId="{DB836D87-B646-4573-B14C-A394C156EF65}">
      <dgm:prSet/>
      <dgm:spPr/>
      <dgm:t>
        <a:bodyPr/>
        <a:lstStyle/>
        <a:p>
          <a:r>
            <a:rPr lang="tr-TR" i="0" dirty="0" err="1">
              <a:solidFill>
                <a:schemeClr val="tx1"/>
              </a:solidFill>
              <a:latin typeface="Aptos" panose="020B0004020202020204" pitchFamily="34" charset="0"/>
            </a:rPr>
            <a:t>Ünvan</a:t>
          </a:r>
          <a:endParaRPr lang="tr-TR" i="0" dirty="0">
            <a:solidFill>
              <a:schemeClr val="tx1"/>
            </a:solidFill>
            <a:latin typeface="Aptos" panose="020B0004020202020204" pitchFamily="34" charset="0"/>
          </a:endParaRPr>
        </a:p>
      </dgm:t>
    </dgm:pt>
    <dgm:pt modelId="{82CD3A4C-E0A5-47F9-B705-E8CA0F10B062}" type="parTrans" cxnId="{D97842ED-91F0-46FB-92A8-20A40D051BE0}">
      <dgm:prSet/>
      <dgm:spPr/>
      <dgm:t>
        <a:bodyPr/>
        <a:lstStyle/>
        <a:p>
          <a:endParaRPr lang="tr-TR"/>
        </a:p>
      </dgm:t>
    </dgm:pt>
    <dgm:pt modelId="{C30FF3F0-175B-4B95-BC28-A57C5478DD0C}" type="sibTrans" cxnId="{D97842ED-91F0-46FB-92A8-20A40D051BE0}">
      <dgm:prSet/>
      <dgm:spPr/>
      <dgm:t>
        <a:bodyPr/>
        <a:lstStyle/>
        <a:p>
          <a:endParaRPr lang="tr-TR"/>
        </a:p>
      </dgm:t>
    </dgm:pt>
    <dgm:pt modelId="{45A41BDA-640D-4EFE-B2A8-2335D5460123}">
      <dgm:prSet/>
      <dgm:spPr/>
      <dgm:t>
        <a:bodyPr/>
        <a:lstStyle/>
        <a:p>
          <a:r>
            <a:rPr lang="tr-TR" i="0" dirty="0">
              <a:solidFill>
                <a:schemeClr val="tx1"/>
              </a:solidFill>
              <a:latin typeface="Aptos" panose="020B0004020202020204" pitchFamily="34" charset="0"/>
            </a:rPr>
            <a:t>Tarihçe</a:t>
          </a:r>
        </a:p>
      </dgm:t>
    </dgm:pt>
    <dgm:pt modelId="{FB85724F-CBC1-4F48-A357-81ED9638B3C7}" type="parTrans" cxnId="{4F03DCB9-AAF3-4772-BE97-497715F4405F}">
      <dgm:prSet/>
      <dgm:spPr/>
      <dgm:t>
        <a:bodyPr/>
        <a:lstStyle/>
        <a:p>
          <a:endParaRPr lang="tr-TR"/>
        </a:p>
      </dgm:t>
    </dgm:pt>
    <dgm:pt modelId="{F93D6A69-DDDF-40E2-8865-CEC2EA1596FB}" type="sibTrans" cxnId="{4F03DCB9-AAF3-4772-BE97-497715F4405F}">
      <dgm:prSet/>
      <dgm:spPr/>
      <dgm:t>
        <a:bodyPr/>
        <a:lstStyle/>
        <a:p>
          <a:endParaRPr lang="tr-TR"/>
        </a:p>
      </dgm:t>
    </dgm:pt>
    <dgm:pt modelId="{A02AF042-A289-489D-AA03-6FAEDFB600AC}">
      <dgm:prSet/>
      <dgm:spPr/>
      <dgm:t>
        <a:bodyPr/>
        <a:lstStyle/>
        <a:p>
          <a:r>
            <a:rPr lang="tr-TR" i="0" dirty="0">
              <a:solidFill>
                <a:schemeClr val="tx1"/>
              </a:solidFill>
              <a:latin typeface="Aptos" panose="020B0004020202020204" pitchFamily="34" charset="0"/>
            </a:rPr>
            <a:t>Eğitim Yaklaşımı</a:t>
          </a:r>
        </a:p>
      </dgm:t>
    </dgm:pt>
    <dgm:pt modelId="{4DCAB1CE-E252-4628-9B5B-878DD01BA389}" type="parTrans" cxnId="{99BAD9E0-168E-46DA-81AC-CCC158566EBE}">
      <dgm:prSet/>
      <dgm:spPr/>
      <dgm:t>
        <a:bodyPr/>
        <a:lstStyle/>
        <a:p>
          <a:endParaRPr lang="tr-TR"/>
        </a:p>
      </dgm:t>
    </dgm:pt>
    <dgm:pt modelId="{5C72250F-AA1E-4BA6-B7B9-B5E0ECD34D76}" type="sibTrans" cxnId="{99BAD9E0-168E-46DA-81AC-CCC158566EBE}">
      <dgm:prSet/>
      <dgm:spPr/>
      <dgm:t>
        <a:bodyPr/>
        <a:lstStyle/>
        <a:p>
          <a:endParaRPr lang="tr-TR"/>
        </a:p>
      </dgm:t>
    </dgm:pt>
    <dgm:pt modelId="{9083EA94-B3EA-4A9A-8ACC-025E181A2D58}">
      <dgm:prSet/>
      <dgm:spPr/>
      <dgm:t>
        <a:bodyPr/>
        <a:lstStyle/>
        <a:p>
          <a:r>
            <a:rPr lang="tr-TR" i="0" dirty="0">
              <a:solidFill>
                <a:schemeClr val="tx1"/>
              </a:solidFill>
              <a:latin typeface="Aptos" panose="020B0004020202020204" pitchFamily="34" charset="0"/>
            </a:rPr>
            <a:t>Kazandırılan Yetkinlikler</a:t>
          </a:r>
        </a:p>
      </dgm:t>
    </dgm:pt>
    <dgm:pt modelId="{FF62E43B-BA40-49F9-A631-DCDF60607A1B}" type="parTrans" cxnId="{0E9F630E-07B1-48AE-97F9-26CA45CE1162}">
      <dgm:prSet/>
      <dgm:spPr/>
      <dgm:t>
        <a:bodyPr/>
        <a:lstStyle/>
        <a:p>
          <a:endParaRPr lang="tr-TR"/>
        </a:p>
      </dgm:t>
    </dgm:pt>
    <dgm:pt modelId="{DE9F8CB1-B9BA-4AE1-8BF6-5202D74141FA}" type="sibTrans" cxnId="{0E9F630E-07B1-48AE-97F9-26CA45CE1162}">
      <dgm:prSet/>
      <dgm:spPr/>
      <dgm:t>
        <a:bodyPr/>
        <a:lstStyle/>
        <a:p>
          <a:endParaRPr lang="tr-TR"/>
        </a:p>
      </dgm:t>
    </dgm:pt>
    <dgm:pt modelId="{08C735F9-7C9D-4B0C-93E1-A706B4EDA8CA}">
      <dgm:prSet/>
      <dgm:spPr/>
      <dgm:t>
        <a:bodyPr/>
        <a:lstStyle/>
        <a:p>
          <a:r>
            <a:rPr lang="tr-TR" i="0" dirty="0">
              <a:solidFill>
                <a:schemeClr val="tx1"/>
              </a:solidFill>
              <a:latin typeface="Aptos" panose="020B0004020202020204" pitchFamily="34" charset="0"/>
            </a:rPr>
            <a:t>Kariyer ve Akademik Yapı</a:t>
          </a:r>
        </a:p>
      </dgm:t>
    </dgm:pt>
    <dgm:pt modelId="{6F2A6C85-25C7-4B72-BDAD-4330150A018F}" type="parTrans" cxnId="{550125D6-53AA-400D-BBC6-A607C2FEFCE4}">
      <dgm:prSet/>
      <dgm:spPr/>
      <dgm:t>
        <a:bodyPr/>
        <a:lstStyle/>
        <a:p>
          <a:endParaRPr lang="tr-TR"/>
        </a:p>
      </dgm:t>
    </dgm:pt>
    <dgm:pt modelId="{F9016050-8198-4667-9A98-EA759D768365}" type="sibTrans" cxnId="{550125D6-53AA-400D-BBC6-A607C2FEFCE4}">
      <dgm:prSet/>
      <dgm:spPr/>
      <dgm:t>
        <a:bodyPr/>
        <a:lstStyle/>
        <a:p>
          <a:endParaRPr lang="tr-TR"/>
        </a:p>
      </dgm:t>
    </dgm:pt>
    <dgm:pt modelId="{9C1B0959-7D31-4017-91FD-7C5E180BF652}">
      <dgm:prSet/>
      <dgm:spPr/>
      <dgm:t>
        <a:bodyPr/>
        <a:lstStyle/>
        <a:p>
          <a:r>
            <a:rPr lang="tr-TR" i="0" dirty="0">
              <a:solidFill>
                <a:schemeClr val="tx1"/>
              </a:solidFill>
              <a:latin typeface="Aptos" panose="020B0004020202020204" pitchFamily="34" charset="0"/>
            </a:rPr>
            <a:t>Mevcut ve Mezun Öğrenci Sayıları</a:t>
          </a:r>
        </a:p>
      </dgm:t>
    </dgm:pt>
    <dgm:pt modelId="{72BA0C53-5E11-4C70-8E86-A2FEC74B2B8E}" type="parTrans" cxnId="{0E1852B4-8862-481D-AF81-754065BBF269}">
      <dgm:prSet/>
      <dgm:spPr/>
      <dgm:t>
        <a:bodyPr/>
        <a:lstStyle/>
        <a:p>
          <a:endParaRPr lang="tr-TR"/>
        </a:p>
      </dgm:t>
    </dgm:pt>
    <dgm:pt modelId="{2244DA84-F8AD-4776-9FFA-ABED2D0D48BF}" type="sibTrans" cxnId="{0E1852B4-8862-481D-AF81-754065BBF269}">
      <dgm:prSet/>
      <dgm:spPr/>
      <dgm:t>
        <a:bodyPr/>
        <a:lstStyle/>
        <a:p>
          <a:endParaRPr lang="tr-TR"/>
        </a:p>
      </dgm:t>
    </dgm:pt>
    <dgm:pt modelId="{5246F5F3-4111-4EC8-9846-75CD8A550F3B}">
      <dgm:prSet/>
      <dgm:spPr/>
      <dgm:t>
        <a:bodyPr/>
        <a:lstStyle/>
        <a:p>
          <a:r>
            <a:rPr lang="tr-TR" i="0" dirty="0">
              <a:solidFill>
                <a:schemeClr val="tx1"/>
              </a:solidFill>
              <a:latin typeface="Aptos" panose="020B0004020202020204" pitchFamily="34" charset="0"/>
            </a:rPr>
            <a:t>Akademik Kadro</a:t>
          </a:r>
        </a:p>
      </dgm:t>
    </dgm:pt>
    <dgm:pt modelId="{79F950C2-4DD7-43A8-B4F8-23247E2C5B26}" type="parTrans" cxnId="{316E75B8-8F8F-4304-ACA2-6520CB6C0203}">
      <dgm:prSet/>
      <dgm:spPr/>
      <dgm:t>
        <a:bodyPr/>
        <a:lstStyle/>
        <a:p>
          <a:endParaRPr lang="tr-TR"/>
        </a:p>
      </dgm:t>
    </dgm:pt>
    <dgm:pt modelId="{2A8334D9-7BD1-49FD-8FD1-A113B9841D63}" type="sibTrans" cxnId="{316E75B8-8F8F-4304-ACA2-6520CB6C0203}">
      <dgm:prSet/>
      <dgm:spPr/>
      <dgm:t>
        <a:bodyPr/>
        <a:lstStyle/>
        <a:p>
          <a:endParaRPr lang="tr-TR"/>
        </a:p>
      </dgm:t>
    </dgm:pt>
    <dgm:pt modelId="{AB8F392E-1BA8-4633-95EE-09887961802A}">
      <dgm:prSet/>
      <dgm:spPr/>
      <dgm:t>
        <a:bodyPr/>
        <a:lstStyle/>
        <a:p>
          <a:r>
            <a:rPr lang="tr-TR" i="0" dirty="0">
              <a:solidFill>
                <a:schemeClr val="tx1"/>
              </a:solidFill>
              <a:latin typeface="Aptos" panose="020B0004020202020204" pitchFamily="34" charset="0"/>
            </a:rPr>
            <a:t>Puan ve Kayıt İstatistikleri</a:t>
          </a:r>
        </a:p>
      </dgm:t>
    </dgm:pt>
    <dgm:pt modelId="{0AD85993-4FD2-46F6-83A3-A7140B61C14A}" type="parTrans" cxnId="{530BA9ED-6FBB-4ED5-A2B8-9B2BC992A316}">
      <dgm:prSet/>
      <dgm:spPr/>
      <dgm:t>
        <a:bodyPr/>
        <a:lstStyle/>
        <a:p>
          <a:endParaRPr lang="tr-TR"/>
        </a:p>
      </dgm:t>
    </dgm:pt>
    <dgm:pt modelId="{5DA3D586-7111-4D2D-8E39-C5946F41601C}" type="sibTrans" cxnId="{530BA9ED-6FBB-4ED5-A2B8-9B2BC992A316}">
      <dgm:prSet/>
      <dgm:spPr/>
      <dgm:t>
        <a:bodyPr/>
        <a:lstStyle/>
        <a:p>
          <a:endParaRPr lang="tr-TR"/>
        </a:p>
      </dgm:t>
    </dgm:pt>
    <dgm:pt modelId="{8CF3BF10-D8F9-4320-AAA1-A6F6EEECB321}">
      <dgm:prSet/>
      <dgm:spPr/>
      <dgm:t>
        <a:bodyPr/>
        <a:lstStyle/>
        <a:p>
          <a:r>
            <a:rPr lang="tr-TR" i="0" dirty="0">
              <a:solidFill>
                <a:schemeClr val="tx1"/>
              </a:solidFill>
              <a:latin typeface="Aptos" panose="020B0004020202020204" pitchFamily="34" charset="0"/>
            </a:rPr>
            <a:t>Bölüm Faaliyetleri</a:t>
          </a:r>
        </a:p>
      </dgm:t>
    </dgm:pt>
    <dgm:pt modelId="{039C9AEA-17F4-4B8A-BBA2-B9079C9F9189}" type="parTrans" cxnId="{4C8F30E6-5621-44D5-BA37-397DED9A9CBC}">
      <dgm:prSet/>
      <dgm:spPr/>
      <dgm:t>
        <a:bodyPr/>
        <a:lstStyle/>
        <a:p>
          <a:endParaRPr lang="tr-TR"/>
        </a:p>
      </dgm:t>
    </dgm:pt>
    <dgm:pt modelId="{B87830E8-0812-4715-8965-484F0BE2CB0D}" type="sibTrans" cxnId="{4C8F30E6-5621-44D5-BA37-397DED9A9CBC}">
      <dgm:prSet/>
      <dgm:spPr/>
      <dgm:t>
        <a:bodyPr/>
        <a:lstStyle/>
        <a:p>
          <a:endParaRPr lang="tr-TR"/>
        </a:p>
      </dgm:t>
    </dgm:pt>
    <dgm:pt modelId="{3DF00ECB-1EAC-421E-9693-CC17C2EB95D2}">
      <dgm:prSet/>
      <dgm:spPr/>
      <dgm:t>
        <a:bodyPr/>
        <a:lstStyle/>
        <a:p>
          <a:r>
            <a:rPr lang="tr-TR" i="0" dirty="0">
              <a:solidFill>
                <a:schemeClr val="tx1"/>
              </a:solidFill>
              <a:latin typeface="Aptos" panose="020B0004020202020204" pitchFamily="34" charset="0"/>
            </a:rPr>
            <a:t>İletişim</a:t>
          </a:r>
        </a:p>
      </dgm:t>
    </dgm:pt>
    <dgm:pt modelId="{6F7F101E-649D-45C7-A7C9-B82672388228}" type="parTrans" cxnId="{AE87B039-06AD-4259-AD26-9495837DA130}">
      <dgm:prSet/>
      <dgm:spPr/>
      <dgm:t>
        <a:bodyPr/>
        <a:lstStyle/>
        <a:p>
          <a:endParaRPr lang="tr-TR"/>
        </a:p>
      </dgm:t>
    </dgm:pt>
    <dgm:pt modelId="{04F2D698-1489-4C44-9B68-FB3B80AAF6E3}" type="sibTrans" cxnId="{AE87B039-06AD-4259-AD26-9495837DA130}">
      <dgm:prSet/>
      <dgm:spPr/>
      <dgm:t>
        <a:bodyPr/>
        <a:lstStyle/>
        <a:p>
          <a:endParaRPr lang="tr-TR"/>
        </a:p>
      </dgm:t>
    </dgm:pt>
    <dgm:pt modelId="{A5C8EDC6-0E81-4F75-BFD3-1BFD968074AF}">
      <dgm:prSet/>
      <dgm:spPr/>
      <dgm:t>
        <a:bodyPr/>
        <a:lstStyle/>
        <a:p>
          <a:r>
            <a:rPr lang="tr-TR" b="0" i="0" baseline="0" dirty="0">
              <a:solidFill>
                <a:schemeClr val="tx1"/>
              </a:solidFill>
              <a:latin typeface="Aptos" panose="020B0004020202020204" pitchFamily="34" charset="0"/>
            </a:rPr>
            <a:t>Ekonometristler Ne İş Yapar?</a:t>
          </a:r>
          <a:endParaRPr lang="tr-TR" i="0" dirty="0">
            <a:solidFill>
              <a:schemeClr val="tx1"/>
            </a:solidFill>
            <a:latin typeface="Aptos" panose="020B0004020202020204" pitchFamily="34" charset="0"/>
          </a:endParaRPr>
        </a:p>
      </dgm:t>
    </dgm:pt>
    <dgm:pt modelId="{CD8C2C11-6FF7-44A1-A1A9-4FFC489185B9}" type="parTrans" cxnId="{25981333-8F25-430D-9D5F-51ECB84B2659}">
      <dgm:prSet/>
      <dgm:spPr/>
      <dgm:t>
        <a:bodyPr/>
        <a:lstStyle/>
        <a:p>
          <a:endParaRPr lang="tr-TR"/>
        </a:p>
      </dgm:t>
    </dgm:pt>
    <dgm:pt modelId="{F527EBAF-59AE-4826-8DE2-4AD9553E365C}" type="sibTrans" cxnId="{25981333-8F25-430D-9D5F-51ECB84B2659}">
      <dgm:prSet/>
      <dgm:spPr/>
      <dgm:t>
        <a:bodyPr/>
        <a:lstStyle/>
        <a:p>
          <a:endParaRPr lang="tr-TR"/>
        </a:p>
      </dgm:t>
    </dgm:pt>
    <dgm:pt modelId="{EEB91FD0-9733-4905-AD2E-2E2CD1A12A04}">
      <dgm:prSet/>
      <dgm:spPr/>
      <dgm:t>
        <a:bodyPr/>
        <a:lstStyle/>
        <a:p>
          <a:r>
            <a:rPr lang="tr-TR" b="0" i="0" baseline="0">
              <a:solidFill>
                <a:schemeClr val="tx1"/>
              </a:solidFill>
              <a:latin typeface="Aptos" panose="020B0004020202020204" pitchFamily="34" charset="0"/>
            </a:rPr>
            <a:t>Günümüzde Ekonometri</a:t>
          </a:r>
          <a:endParaRPr lang="tr-TR" i="0" dirty="0">
            <a:solidFill>
              <a:schemeClr val="tx1"/>
            </a:solidFill>
            <a:latin typeface="Aptos" panose="020B0004020202020204" pitchFamily="34" charset="0"/>
          </a:endParaRPr>
        </a:p>
      </dgm:t>
    </dgm:pt>
    <dgm:pt modelId="{F1F6599F-AF12-41CC-B123-655D0A414925}" type="parTrans" cxnId="{71884198-7E0F-4FF6-BF35-87028CF7A619}">
      <dgm:prSet/>
      <dgm:spPr/>
      <dgm:t>
        <a:bodyPr/>
        <a:lstStyle/>
        <a:p>
          <a:endParaRPr lang="tr-TR"/>
        </a:p>
      </dgm:t>
    </dgm:pt>
    <dgm:pt modelId="{5182A474-2BE3-4CB8-B2E7-515E40EEE55A}" type="sibTrans" cxnId="{71884198-7E0F-4FF6-BF35-87028CF7A619}">
      <dgm:prSet/>
      <dgm:spPr/>
      <dgm:t>
        <a:bodyPr/>
        <a:lstStyle/>
        <a:p>
          <a:endParaRPr lang="tr-TR"/>
        </a:p>
      </dgm:t>
    </dgm:pt>
    <dgm:pt modelId="{F89CFE36-A231-4111-87BE-2994D93D54F0}">
      <dgm:prSet/>
      <dgm:spPr/>
      <dgm:t>
        <a:bodyPr/>
        <a:lstStyle/>
        <a:p>
          <a:r>
            <a:rPr lang="tr-TR" i="0" dirty="0">
              <a:solidFill>
                <a:schemeClr val="tx1"/>
              </a:solidFill>
              <a:latin typeface="Aptos" panose="020B0004020202020204" pitchFamily="34" charset="0"/>
            </a:rPr>
            <a:t>Program Yapısı</a:t>
          </a:r>
        </a:p>
      </dgm:t>
    </dgm:pt>
    <dgm:pt modelId="{40A733ED-A09B-4F91-AEDC-22244DECD279}" type="parTrans" cxnId="{61C6BD4C-A0F5-4B28-9114-485992918388}">
      <dgm:prSet/>
      <dgm:spPr/>
      <dgm:t>
        <a:bodyPr/>
        <a:lstStyle/>
        <a:p>
          <a:endParaRPr lang="tr-TR"/>
        </a:p>
      </dgm:t>
    </dgm:pt>
    <dgm:pt modelId="{55BEF457-68B9-4B6E-A06C-D68038302383}" type="sibTrans" cxnId="{61C6BD4C-A0F5-4B28-9114-485992918388}">
      <dgm:prSet/>
      <dgm:spPr/>
      <dgm:t>
        <a:bodyPr/>
        <a:lstStyle/>
        <a:p>
          <a:endParaRPr lang="tr-TR"/>
        </a:p>
      </dgm:t>
    </dgm:pt>
    <dgm:pt modelId="{C049437A-A896-4472-9FEE-57CFC08E2CA3}">
      <dgm:prSet/>
      <dgm:spPr/>
      <dgm:t>
        <a:bodyPr/>
        <a:lstStyle/>
        <a:p>
          <a:r>
            <a:rPr lang="tr-TR" i="0" dirty="0">
              <a:solidFill>
                <a:schemeClr val="tx1"/>
              </a:solidFill>
              <a:latin typeface="Aptos" panose="020B0004020202020204" pitchFamily="34" charset="0"/>
            </a:rPr>
            <a:t>Kariyer Olanakları</a:t>
          </a:r>
        </a:p>
      </dgm:t>
    </dgm:pt>
    <dgm:pt modelId="{56FC92CF-78A3-4159-9BC3-C5D4C4537D09}" type="parTrans" cxnId="{57063A48-BDCD-433F-824D-927513CF9617}">
      <dgm:prSet/>
      <dgm:spPr/>
      <dgm:t>
        <a:bodyPr/>
        <a:lstStyle/>
        <a:p>
          <a:endParaRPr lang="tr-TR"/>
        </a:p>
      </dgm:t>
    </dgm:pt>
    <dgm:pt modelId="{74C5547E-B222-45F8-94D8-11F72621DE1A}" type="sibTrans" cxnId="{57063A48-BDCD-433F-824D-927513CF9617}">
      <dgm:prSet/>
      <dgm:spPr/>
      <dgm:t>
        <a:bodyPr/>
        <a:lstStyle/>
        <a:p>
          <a:endParaRPr lang="tr-TR"/>
        </a:p>
      </dgm:t>
    </dgm:pt>
    <dgm:pt modelId="{22C4D85B-D896-462B-BF12-227EDC5B0937}">
      <dgm:prSet/>
      <dgm:spPr/>
      <dgm:t>
        <a:bodyPr/>
        <a:lstStyle/>
        <a:p>
          <a:r>
            <a:rPr lang="tr-TR" i="0" dirty="0">
              <a:solidFill>
                <a:schemeClr val="tx1"/>
              </a:solidFill>
              <a:latin typeface="Aptos" panose="020B0004020202020204" pitchFamily="34" charset="0"/>
            </a:rPr>
            <a:t>Kalite ve Paydaş Yapısı</a:t>
          </a:r>
        </a:p>
      </dgm:t>
    </dgm:pt>
    <dgm:pt modelId="{B7C19AC6-EFF2-4DAD-97EB-4FF04C511684}" type="parTrans" cxnId="{22A766E4-E2EA-4EA6-84D4-D186386E663F}">
      <dgm:prSet/>
      <dgm:spPr/>
      <dgm:t>
        <a:bodyPr/>
        <a:lstStyle/>
        <a:p>
          <a:endParaRPr lang="tr-TR"/>
        </a:p>
      </dgm:t>
    </dgm:pt>
    <dgm:pt modelId="{D7BFE9C5-5248-4C33-B24E-7CB7810C0629}" type="sibTrans" cxnId="{22A766E4-E2EA-4EA6-84D4-D186386E663F}">
      <dgm:prSet/>
      <dgm:spPr/>
      <dgm:t>
        <a:bodyPr/>
        <a:lstStyle/>
        <a:p>
          <a:endParaRPr lang="tr-TR"/>
        </a:p>
      </dgm:t>
    </dgm:pt>
    <dgm:pt modelId="{34909121-47AA-46EF-B2DA-F11FBA474912}">
      <dgm:prSet/>
      <dgm:spPr/>
      <dgm:t>
        <a:bodyPr/>
        <a:lstStyle/>
        <a:p>
          <a:r>
            <a:rPr lang="tr-TR" i="0" dirty="0">
              <a:solidFill>
                <a:schemeClr val="tx1"/>
              </a:solidFill>
              <a:latin typeface="Aptos" panose="020B0004020202020204" pitchFamily="34" charset="0"/>
            </a:rPr>
            <a:t>Lisansüstü Eğitim Olanakları</a:t>
          </a:r>
        </a:p>
      </dgm:t>
    </dgm:pt>
    <dgm:pt modelId="{AB0B6D43-54C1-4557-B472-1520C7BEFDD0}" type="parTrans" cxnId="{C679A86B-D55A-48E5-A6F1-0D5DECCCB204}">
      <dgm:prSet/>
      <dgm:spPr/>
      <dgm:t>
        <a:bodyPr/>
        <a:lstStyle/>
        <a:p>
          <a:endParaRPr lang="tr-TR"/>
        </a:p>
      </dgm:t>
    </dgm:pt>
    <dgm:pt modelId="{AD6A8C1B-721B-49FC-B810-EF3A836A078D}" type="sibTrans" cxnId="{C679A86B-D55A-48E5-A6F1-0D5DECCCB204}">
      <dgm:prSet/>
      <dgm:spPr/>
      <dgm:t>
        <a:bodyPr/>
        <a:lstStyle/>
        <a:p>
          <a:endParaRPr lang="tr-TR"/>
        </a:p>
      </dgm:t>
    </dgm:pt>
    <dgm:pt modelId="{24FF81F9-DCC7-4883-B4E1-90D849830EC2}">
      <dgm:prSet/>
      <dgm:spPr/>
      <dgm:t>
        <a:bodyPr/>
        <a:lstStyle/>
        <a:p>
          <a:r>
            <a:rPr lang="tr-TR" i="0">
              <a:solidFill>
                <a:schemeClr val="tx1"/>
              </a:solidFill>
              <a:latin typeface="Aptos" panose="020B0004020202020204" pitchFamily="34" charset="0"/>
            </a:rPr>
            <a:t>Geçiş ve Kabul Koşulları</a:t>
          </a:r>
          <a:endParaRPr lang="tr-TR" i="0" dirty="0">
            <a:solidFill>
              <a:schemeClr val="tx1"/>
            </a:solidFill>
            <a:latin typeface="Aptos" panose="020B0004020202020204" pitchFamily="34" charset="0"/>
          </a:endParaRPr>
        </a:p>
      </dgm:t>
    </dgm:pt>
    <dgm:pt modelId="{B9E80E20-A954-4A5F-91DB-88A790D21AF8}" type="parTrans" cxnId="{82768B42-C76A-4B76-8BB7-B2CA3CA26280}">
      <dgm:prSet/>
      <dgm:spPr/>
      <dgm:t>
        <a:bodyPr/>
        <a:lstStyle/>
        <a:p>
          <a:endParaRPr lang="tr-TR"/>
        </a:p>
      </dgm:t>
    </dgm:pt>
    <dgm:pt modelId="{B3D46E72-EB95-45C5-B47F-2E2F3267BD19}" type="sibTrans" cxnId="{82768B42-C76A-4B76-8BB7-B2CA3CA26280}">
      <dgm:prSet/>
      <dgm:spPr/>
      <dgm:t>
        <a:bodyPr/>
        <a:lstStyle/>
        <a:p>
          <a:endParaRPr lang="tr-TR"/>
        </a:p>
      </dgm:t>
    </dgm:pt>
    <dgm:pt modelId="{DB248734-9968-44A2-915E-D4EBE835828B}">
      <dgm:prSet/>
      <dgm:spPr/>
      <dgm:t>
        <a:bodyPr/>
        <a:lstStyle/>
        <a:p>
          <a:r>
            <a:rPr lang="tr-TR" i="0" dirty="0">
              <a:solidFill>
                <a:schemeClr val="tx1"/>
              </a:solidFill>
              <a:latin typeface="Aptos" panose="020B0004020202020204" pitchFamily="34" charset="0"/>
            </a:rPr>
            <a:t>Vizyon ve Misyon</a:t>
          </a:r>
        </a:p>
      </dgm:t>
    </dgm:pt>
    <dgm:pt modelId="{51A3E223-0D3E-4B19-A48B-9CC1CD81448A}" type="parTrans" cxnId="{3315C219-77A3-466E-B755-4896CDFD90F3}">
      <dgm:prSet/>
      <dgm:spPr/>
      <dgm:t>
        <a:bodyPr/>
        <a:lstStyle/>
        <a:p>
          <a:endParaRPr lang="tr-TR"/>
        </a:p>
      </dgm:t>
    </dgm:pt>
    <dgm:pt modelId="{B28CB66F-3995-4A6E-8C33-7EE29A11E4B3}" type="sibTrans" cxnId="{3315C219-77A3-466E-B755-4896CDFD90F3}">
      <dgm:prSet/>
      <dgm:spPr/>
      <dgm:t>
        <a:bodyPr/>
        <a:lstStyle/>
        <a:p>
          <a:endParaRPr lang="tr-TR"/>
        </a:p>
      </dgm:t>
    </dgm:pt>
    <dgm:pt modelId="{8CC975D1-EDFA-4C50-A25A-EDBC2764E707}">
      <dgm:prSet/>
      <dgm:spPr/>
      <dgm:t>
        <a:bodyPr/>
        <a:lstStyle/>
        <a:p>
          <a:r>
            <a:rPr lang="tr-TR" i="0" dirty="0">
              <a:solidFill>
                <a:schemeClr val="tx1"/>
              </a:solidFill>
              <a:latin typeface="Aptos Display" panose="020B0004020202020204" pitchFamily="34" charset="0"/>
              <a:ea typeface="+mn-ea"/>
              <a:cs typeface="+mn-cs"/>
              <a:sym typeface="Helvetica Light"/>
            </a:rPr>
            <a:t>Kurumsal Yapılanma</a:t>
          </a:r>
          <a:endParaRPr lang="tr-TR" i="0" dirty="0">
            <a:solidFill>
              <a:schemeClr val="tx1"/>
            </a:solidFill>
            <a:latin typeface="Aptos" panose="020B0004020202020204" pitchFamily="34" charset="0"/>
          </a:endParaRPr>
        </a:p>
      </dgm:t>
    </dgm:pt>
    <dgm:pt modelId="{BBF91617-5C31-4258-89D5-E71574A95A41}" type="parTrans" cxnId="{B2F2E3F1-44C6-4C4D-B3E8-F048E55A1B83}">
      <dgm:prSet/>
      <dgm:spPr/>
      <dgm:t>
        <a:bodyPr/>
        <a:lstStyle/>
        <a:p>
          <a:endParaRPr lang="tr-TR"/>
        </a:p>
      </dgm:t>
    </dgm:pt>
    <dgm:pt modelId="{A9A1217F-CA63-40AB-8636-650BB67D8621}" type="sibTrans" cxnId="{B2F2E3F1-44C6-4C4D-B3E8-F048E55A1B83}">
      <dgm:prSet/>
      <dgm:spPr/>
      <dgm:t>
        <a:bodyPr/>
        <a:lstStyle/>
        <a:p>
          <a:endParaRPr lang="tr-TR"/>
        </a:p>
      </dgm:t>
    </dgm:pt>
    <dgm:pt modelId="{D4572E6B-2592-41F3-897C-5A72137A8FB2}">
      <dgm:prSet/>
      <dgm:spPr/>
      <dgm:t>
        <a:bodyPr/>
        <a:lstStyle/>
        <a:p>
          <a:r>
            <a:rPr lang="tr-TR" i="0" dirty="0">
              <a:solidFill>
                <a:schemeClr val="tx1"/>
              </a:solidFill>
              <a:latin typeface="Aptos" panose="020B0004020202020204" pitchFamily="34" charset="0"/>
            </a:rPr>
            <a:t>İç Paydaş Kurulu</a:t>
          </a:r>
        </a:p>
      </dgm:t>
    </dgm:pt>
    <dgm:pt modelId="{F76DEA33-C6AB-4C0B-B771-B64E67C5D044}" type="parTrans" cxnId="{3AE753FA-DF8D-4D14-BDF7-12FDD2925BA6}">
      <dgm:prSet/>
      <dgm:spPr/>
      <dgm:t>
        <a:bodyPr/>
        <a:lstStyle/>
        <a:p>
          <a:endParaRPr lang="tr-TR"/>
        </a:p>
      </dgm:t>
    </dgm:pt>
    <dgm:pt modelId="{A74ADDCD-705F-4D2E-98BC-F5012293B4F7}" type="sibTrans" cxnId="{3AE753FA-DF8D-4D14-BDF7-12FDD2925BA6}">
      <dgm:prSet/>
      <dgm:spPr/>
      <dgm:t>
        <a:bodyPr/>
        <a:lstStyle/>
        <a:p>
          <a:endParaRPr lang="tr-TR"/>
        </a:p>
      </dgm:t>
    </dgm:pt>
    <dgm:pt modelId="{F40AEE2A-C70C-4EA0-A756-4403637BD67F}">
      <dgm:prSet/>
      <dgm:spPr/>
      <dgm:t>
        <a:bodyPr/>
        <a:lstStyle/>
        <a:p>
          <a:r>
            <a:rPr lang="tr-TR" i="0">
              <a:solidFill>
                <a:schemeClr val="tx1"/>
              </a:solidFill>
              <a:latin typeface="Aptos" panose="020B0004020202020204" pitchFamily="34" charset="0"/>
            </a:rPr>
            <a:t>Dış Paydaş Kurulu</a:t>
          </a:r>
          <a:endParaRPr lang="tr-TR" i="0" dirty="0">
            <a:solidFill>
              <a:schemeClr val="tx1"/>
            </a:solidFill>
            <a:latin typeface="Aptos" panose="020B0004020202020204" pitchFamily="34" charset="0"/>
          </a:endParaRPr>
        </a:p>
      </dgm:t>
    </dgm:pt>
    <dgm:pt modelId="{042F181C-35DB-4D6A-AFA6-D10EAD2D82AB}" type="parTrans" cxnId="{02BB593B-20DE-445A-888C-8CA8FBD5D79D}">
      <dgm:prSet/>
      <dgm:spPr/>
      <dgm:t>
        <a:bodyPr/>
        <a:lstStyle/>
        <a:p>
          <a:endParaRPr lang="tr-TR"/>
        </a:p>
      </dgm:t>
    </dgm:pt>
    <dgm:pt modelId="{68D41232-F8D0-4E20-BBC7-572180D84D71}" type="sibTrans" cxnId="{02BB593B-20DE-445A-888C-8CA8FBD5D79D}">
      <dgm:prSet/>
      <dgm:spPr/>
      <dgm:t>
        <a:bodyPr/>
        <a:lstStyle/>
        <a:p>
          <a:endParaRPr lang="tr-TR"/>
        </a:p>
      </dgm:t>
    </dgm:pt>
    <dgm:pt modelId="{842768F5-96A3-4B20-9A5A-639B2DB02BC9}">
      <dgm:prSet/>
      <dgm:spPr/>
      <dgm:t>
        <a:bodyPr/>
        <a:lstStyle/>
        <a:p>
          <a:r>
            <a:rPr lang="tr-TR" i="0" dirty="0">
              <a:solidFill>
                <a:schemeClr val="tx1"/>
              </a:solidFill>
              <a:latin typeface="Aptos" panose="020B0004020202020204" pitchFamily="34" charset="0"/>
            </a:rPr>
            <a:t>Başvuru ve İstatistikler</a:t>
          </a:r>
        </a:p>
      </dgm:t>
    </dgm:pt>
    <dgm:pt modelId="{3BA06AFD-D4D5-4B25-B31E-8BED5CE4B8D8}" type="parTrans" cxnId="{15150B34-7672-4457-8854-634F22491B25}">
      <dgm:prSet/>
      <dgm:spPr/>
      <dgm:t>
        <a:bodyPr/>
        <a:lstStyle/>
        <a:p>
          <a:endParaRPr lang="tr-TR"/>
        </a:p>
      </dgm:t>
    </dgm:pt>
    <dgm:pt modelId="{25198242-34A3-49FF-9547-B4BAA7E388B7}" type="sibTrans" cxnId="{15150B34-7672-4457-8854-634F22491B25}">
      <dgm:prSet/>
      <dgm:spPr/>
      <dgm:t>
        <a:bodyPr/>
        <a:lstStyle/>
        <a:p>
          <a:endParaRPr lang="tr-TR"/>
        </a:p>
      </dgm:t>
    </dgm:pt>
    <dgm:pt modelId="{B01846AB-FB2A-44BB-ADFB-20448EE85BDA}">
      <dgm:prSet/>
      <dgm:spPr/>
      <dgm:t>
        <a:bodyPr/>
        <a:lstStyle/>
        <a:p>
          <a:r>
            <a:rPr lang="it-IT" i="0">
              <a:solidFill>
                <a:schemeClr val="tx1"/>
              </a:solidFill>
              <a:latin typeface="Aptos" panose="020B0004020202020204" pitchFamily="34" charset="0"/>
            </a:rPr>
            <a:t>Ekonometri ve Veri Analizi Topluluğu – EVAT</a:t>
          </a:r>
          <a:endParaRPr lang="tr-TR" i="0" dirty="0">
            <a:solidFill>
              <a:schemeClr val="tx1"/>
            </a:solidFill>
            <a:latin typeface="Aptos" panose="020B0004020202020204" pitchFamily="34" charset="0"/>
          </a:endParaRPr>
        </a:p>
      </dgm:t>
    </dgm:pt>
    <dgm:pt modelId="{C11CE5E9-A78C-4D71-8305-94CB3EFDE232}" type="parTrans" cxnId="{E1548AEA-6E9A-4BC6-91C3-6B0AAB85E52C}">
      <dgm:prSet/>
      <dgm:spPr/>
      <dgm:t>
        <a:bodyPr/>
        <a:lstStyle/>
        <a:p>
          <a:endParaRPr lang="tr-TR"/>
        </a:p>
      </dgm:t>
    </dgm:pt>
    <dgm:pt modelId="{D09DC27D-96C7-4CB7-91C7-76EFE3F525FD}" type="sibTrans" cxnId="{E1548AEA-6E9A-4BC6-91C3-6B0AAB85E52C}">
      <dgm:prSet/>
      <dgm:spPr/>
      <dgm:t>
        <a:bodyPr/>
        <a:lstStyle/>
        <a:p>
          <a:endParaRPr lang="tr-TR"/>
        </a:p>
      </dgm:t>
    </dgm:pt>
    <dgm:pt modelId="{1E747198-3E3D-448D-AC50-1DFBEC8AECEB}">
      <dgm:prSet/>
      <dgm:spPr/>
      <dgm:t>
        <a:bodyPr/>
        <a:lstStyle/>
        <a:p>
          <a:r>
            <a:rPr lang="tr-TR" i="0" dirty="0">
              <a:solidFill>
                <a:schemeClr val="tx1"/>
              </a:solidFill>
              <a:latin typeface="Aptos Display" panose="020B0004020202020204" pitchFamily="34" charset="0"/>
              <a:cs typeface="+mn-cs"/>
            </a:rPr>
            <a:t>Bölümümüzün Sosyal Medya Hesapları</a:t>
          </a:r>
          <a:endParaRPr lang="tr-TR" i="0" dirty="0">
            <a:solidFill>
              <a:schemeClr val="tx1"/>
            </a:solidFill>
            <a:latin typeface="Aptos" panose="020B0004020202020204" pitchFamily="34" charset="0"/>
          </a:endParaRPr>
        </a:p>
      </dgm:t>
    </dgm:pt>
    <dgm:pt modelId="{DF1377B6-1967-4439-BA72-BDF9BB9CE01C}" type="parTrans" cxnId="{6AEAFFA4-92F4-4F95-94F3-AD28CA312F3F}">
      <dgm:prSet/>
      <dgm:spPr/>
      <dgm:t>
        <a:bodyPr/>
        <a:lstStyle/>
        <a:p>
          <a:endParaRPr lang="tr-TR"/>
        </a:p>
      </dgm:t>
    </dgm:pt>
    <dgm:pt modelId="{90988F44-0437-4F72-9219-580A0D3F6BD9}" type="sibTrans" cxnId="{6AEAFFA4-92F4-4F95-94F3-AD28CA312F3F}">
      <dgm:prSet/>
      <dgm:spPr/>
      <dgm:t>
        <a:bodyPr/>
        <a:lstStyle/>
        <a:p>
          <a:endParaRPr lang="tr-TR"/>
        </a:p>
      </dgm:t>
    </dgm:pt>
    <dgm:pt modelId="{E63AE9A8-A455-4809-A448-A18C55A77616}">
      <dgm:prSet/>
      <dgm:spPr/>
      <dgm:t>
        <a:bodyPr/>
        <a:lstStyle/>
        <a:p>
          <a:r>
            <a:rPr lang="tr-TR" i="0">
              <a:solidFill>
                <a:schemeClr val="tx1"/>
              </a:solidFill>
              <a:latin typeface="Aptos" panose="020B0004020202020204" pitchFamily="34" charset="0"/>
            </a:rPr>
            <a:t>Eğitim Yapısı</a:t>
          </a:r>
          <a:endParaRPr lang="tr-TR" i="0" dirty="0">
            <a:solidFill>
              <a:schemeClr val="tx1"/>
            </a:solidFill>
            <a:latin typeface="Aptos" panose="020B0004020202020204" pitchFamily="34" charset="0"/>
          </a:endParaRPr>
        </a:p>
      </dgm:t>
    </dgm:pt>
    <dgm:pt modelId="{D7BC6BD6-27AB-4E7A-9EA1-D971922ECC07}" type="parTrans" cxnId="{69CDCBA8-3BEC-44F4-A280-51DC0142956E}">
      <dgm:prSet/>
      <dgm:spPr/>
      <dgm:t>
        <a:bodyPr/>
        <a:lstStyle/>
        <a:p>
          <a:endParaRPr lang="tr-TR"/>
        </a:p>
      </dgm:t>
    </dgm:pt>
    <dgm:pt modelId="{7502A694-048E-42C0-AA79-B10FD40A2E03}" type="sibTrans" cxnId="{69CDCBA8-3BEC-44F4-A280-51DC0142956E}">
      <dgm:prSet/>
      <dgm:spPr/>
      <dgm:t>
        <a:bodyPr/>
        <a:lstStyle/>
        <a:p>
          <a:endParaRPr lang="tr-TR"/>
        </a:p>
      </dgm:t>
    </dgm:pt>
    <dgm:pt modelId="{7BCBDEBC-508A-43CA-A189-ED46D34DC21F}">
      <dgm:prSet/>
      <dgm:spPr/>
      <dgm:t>
        <a:bodyPr/>
        <a:lstStyle/>
        <a:p>
          <a:r>
            <a:rPr lang="tr-TR" i="0" dirty="0">
              <a:solidFill>
                <a:schemeClr val="tx1"/>
              </a:solidFill>
              <a:latin typeface="Aptos" panose="020B0004020202020204" pitchFamily="34" charset="0"/>
            </a:rPr>
            <a:t>Program Öğrenme Çıktıları</a:t>
          </a:r>
        </a:p>
      </dgm:t>
    </dgm:pt>
    <dgm:pt modelId="{54CF73E7-8D15-4DC9-B9C9-B88A48DF87A8}" type="parTrans" cxnId="{172271A1-F9AC-48FF-97EF-16564F5F3AF4}">
      <dgm:prSet/>
      <dgm:spPr/>
      <dgm:t>
        <a:bodyPr/>
        <a:lstStyle/>
        <a:p>
          <a:endParaRPr lang="tr-TR"/>
        </a:p>
      </dgm:t>
    </dgm:pt>
    <dgm:pt modelId="{14095891-6476-423B-B07D-207D0D43923F}" type="sibTrans" cxnId="{172271A1-F9AC-48FF-97EF-16564F5F3AF4}">
      <dgm:prSet/>
      <dgm:spPr/>
      <dgm:t>
        <a:bodyPr/>
        <a:lstStyle/>
        <a:p>
          <a:endParaRPr lang="tr-TR"/>
        </a:p>
      </dgm:t>
    </dgm:pt>
    <dgm:pt modelId="{0A862DC3-F1FD-4C1E-AECC-622EDCEBF5D5}">
      <dgm:prSet/>
      <dgm:spPr/>
      <dgm:t>
        <a:bodyPr/>
        <a:lstStyle/>
        <a:p>
          <a:r>
            <a:rPr lang="tr-TR" i="0" dirty="0">
              <a:solidFill>
                <a:schemeClr val="tx1"/>
              </a:solidFill>
              <a:latin typeface="Aptos" panose="020B0004020202020204" pitchFamily="34" charset="0"/>
            </a:rPr>
            <a:t>Müfredat (Ders Planı)</a:t>
          </a:r>
        </a:p>
      </dgm:t>
    </dgm:pt>
    <dgm:pt modelId="{F1BFB575-F5A1-4F70-9E84-75558908010B}" type="parTrans" cxnId="{FFD75684-D8AE-4D71-AF06-5EADE4815D99}">
      <dgm:prSet/>
      <dgm:spPr/>
      <dgm:t>
        <a:bodyPr/>
        <a:lstStyle/>
        <a:p>
          <a:endParaRPr lang="tr-TR"/>
        </a:p>
      </dgm:t>
    </dgm:pt>
    <dgm:pt modelId="{F6F88344-2D10-4DB0-9A7A-AC9D8E9279CF}" type="sibTrans" cxnId="{FFD75684-D8AE-4D71-AF06-5EADE4815D99}">
      <dgm:prSet/>
      <dgm:spPr/>
      <dgm:t>
        <a:bodyPr/>
        <a:lstStyle/>
        <a:p>
          <a:endParaRPr lang="tr-TR"/>
        </a:p>
      </dgm:t>
    </dgm:pt>
    <dgm:pt modelId="{0DDCB7EC-35A1-49B2-83FF-CF5F705E7BE4}">
      <dgm:prSet/>
      <dgm:spPr/>
      <dgm:t>
        <a:bodyPr/>
        <a:lstStyle/>
        <a:p>
          <a:r>
            <a:rPr lang="tr-TR" i="0" dirty="0">
              <a:solidFill>
                <a:schemeClr val="tx1"/>
              </a:solidFill>
              <a:latin typeface="Aptos" panose="020B0004020202020204" pitchFamily="34" charset="0"/>
            </a:rPr>
            <a:t>Program Eğitim Amaçları</a:t>
          </a:r>
        </a:p>
      </dgm:t>
    </dgm:pt>
    <dgm:pt modelId="{BEE80515-ECD6-4E54-BB9C-17B173ECBCFA}" type="parTrans" cxnId="{F6C2DE9A-5350-4549-AC53-388C6025E227}">
      <dgm:prSet/>
      <dgm:spPr/>
      <dgm:t>
        <a:bodyPr/>
        <a:lstStyle/>
        <a:p>
          <a:endParaRPr lang="tr-TR"/>
        </a:p>
      </dgm:t>
    </dgm:pt>
    <dgm:pt modelId="{1054F9AF-9581-432B-ABC4-983469E2AB44}" type="sibTrans" cxnId="{F6C2DE9A-5350-4549-AC53-388C6025E227}">
      <dgm:prSet/>
      <dgm:spPr/>
      <dgm:t>
        <a:bodyPr/>
        <a:lstStyle/>
        <a:p>
          <a:endParaRPr lang="tr-TR"/>
        </a:p>
      </dgm:t>
    </dgm:pt>
    <dgm:pt modelId="{22CB7E80-1FAB-4976-B0DC-B020877F7575}">
      <dgm:prSet/>
      <dgm:spPr/>
      <dgm:t>
        <a:bodyPr/>
        <a:lstStyle/>
        <a:p>
          <a:r>
            <a:rPr lang="tr-TR" i="0" dirty="0">
              <a:solidFill>
                <a:schemeClr val="tx1"/>
              </a:solidFill>
              <a:latin typeface="Aptos" panose="020B0004020202020204" pitchFamily="34" charset="0"/>
            </a:rPr>
            <a:t>Akademik Performans Göstergeleri</a:t>
          </a:r>
        </a:p>
      </dgm:t>
    </dgm:pt>
    <dgm:pt modelId="{1D0E9B64-AF27-46B2-8475-E9E531A5B0AF}" type="parTrans" cxnId="{34A24560-1ECF-4DD4-9563-A1DDFA0091ED}">
      <dgm:prSet/>
      <dgm:spPr/>
      <dgm:t>
        <a:bodyPr/>
        <a:lstStyle/>
        <a:p>
          <a:endParaRPr lang="tr-TR"/>
        </a:p>
      </dgm:t>
    </dgm:pt>
    <dgm:pt modelId="{353627AE-52B9-4C94-9CAD-7DFC52A18702}" type="sibTrans" cxnId="{34A24560-1ECF-4DD4-9563-A1DDFA0091ED}">
      <dgm:prSet/>
      <dgm:spPr/>
      <dgm:t>
        <a:bodyPr/>
        <a:lstStyle/>
        <a:p>
          <a:endParaRPr lang="tr-TR"/>
        </a:p>
      </dgm:t>
    </dgm:pt>
    <dgm:pt modelId="{08CEE8F8-3CF2-41CA-9EB3-802F1EEB29DC}" type="pres">
      <dgm:prSet presAssocID="{A54016B5-36C5-413B-9F25-1A3FC1A63A3E}" presName="linear" presStyleCnt="0">
        <dgm:presLayoutVars>
          <dgm:animLvl val="lvl"/>
          <dgm:resizeHandles val="exact"/>
        </dgm:presLayoutVars>
      </dgm:prSet>
      <dgm:spPr/>
    </dgm:pt>
    <dgm:pt modelId="{D8AB70A9-BB70-461A-B606-A55A9238FFF5}" type="pres">
      <dgm:prSet presAssocID="{83CF7981-1D17-4140-B539-34482D3B5B21}" presName="parentText" presStyleLbl="node1" presStyleIdx="0" presStyleCnt="7">
        <dgm:presLayoutVars>
          <dgm:chMax val="0"/>
          <dgm:bulletEnabled val="1"/>
        </dgm:presLayoutVars>
      </dgm:prSet>
      <dgm:spPr/>
    </dgm:pt>
    <dgm:pt modelId="{C0312540-767F-465C-9CFA-8F4E95297563}" type="pres">
      <dgm:prSet presAssocID="{83CF7981-1D17-4140-B539-34482D3B5B21}" presName="childText" presStyleLbl="revTx" presStyleIdx="0" presStyleCnt="7">
        <dgm:presLayoutVars>
          <dgm:bulletEnabled val="1"/>
        </dgm:presLayoutVars>
      </dgm:prSet>
      <dgm:spPr/>
    </dgm:pt>
    <dgm:pt modelId="{BAF38DE8-F128-4A3A-BD96-2DA1C9A0283A}" type="pres">
      <dgm:prSet presAssocID="{EED2C127-9DB9-45B6-9A70-4DF806C6BE7A}" presName="parentText" presStyleLbl="node1" presStyleIdx="1" presStyleCnt="7">
        <dgm:presLayoutVars>
          <dgm:chMax val="0"/>
          <dgm:bulletEnabled val="1"/>
        </dgm:presLayoutVars>
      </dgm:prSet>
      <dgm:spPr/>
    </dgm:pt>
    <dgm:pt modelId="{59671DA3-4889-43AF-ACFD-B4DD461A4716}" type="pres">
      <dgm:prSet presAssocID="{EED2C127-9DB9-45B6-9A70-4DF806C6BE7A}" presName="childText" presStyleLbl="revTx" presStyleIdx="1" presStyleCnt="7">
        <dgm:presLayoutVars>
          <dgm:bulletEnabled val="1"/>
        </dgm:presLayoutVars>
      </dgm:prSet>
      <dgm:spPr/>
    </dgm:pt>
    <dgm:pt modelId="{180DC9E9-1416-4EA6-AAB5-6659C4766F30}" type="pres">
      <dgm:prSet presAssocID="{08C735F9-7C9D-4B0C-93E1-A706B4EDA8CA}" presName="parentText" presStyleLbl="node1" presStyleIdx="2" presStyleCnt="7">
        <dgm:presLayoutVars>
          <dgm:chMax val="0"/>
          <dgm:bulletEnabled val="1"/>
        </dgm:presLayoutVars>
      </dgm:prSet>
      <dgm:spPr/>
    </dgm:pt>
    <dgm:pt modelId="{56762DEB-9A90-424B-8E5A-C7802BBA9FF3}" type="pres">
      <dgm:prSet presAssocID="{08C735F9-7C9D-4B0C-93E1-A706B4EDA8CA}" presName="childText" presStyleLbl="revTx" presStyleIdx="2" presStyleCnt="7">
        <dgm:presLayoutVars>
          <dgm:bulletEnabled val="1"/>
        </dgm:presLayoutVars>
      </dgm:prSet>
      <dgm:spPr/>
    </dgm:pt>
    <dgm:pt modelId="{5CFE8501-3ECE-48E2-B005-C324FE44A4B9}" type="pres">
      <dgm:prSet presAssocID="{22C4D85B-D896-462B-BF12-227EDC5B0937}" presName="parentText" presStyleLbl="node1" presStyleIdx="3" presStyleCnt="7">
        <dgm:presLayoutVars>
          <dgm:chMax val="0"/>
          <dgm:bulletEnabled val="1"/>
        </dgm:presLayoutVars>
      </dgm:prSet>
      <dgm:spPr/>
    </dgm:pt>
    <dgm:pt modelId="{B60A5577-20D5-4236-A317-699787B1FD63}" type="pres">
      <dgm:prSet presAssocID="{22C4D85B-D896-462B-BF12-227EDC5B0937}" presName="childText" presStyleLbl="revTx" presStyleIdx="3" presStyleCnt="7">
        <dgm:presLayoutVars>
          <dgm:bulletEnabled val="1"/>
        </dgm:presLayoutVars>
      </dgm:prSet>
      <dgm:spPr/>
    </dgm:pt>
    <dgm:pt modelId="{905F52DC-626E-47FD-A5C6-A23007A247B8}" type="pres">
      <dgm:prSet presAssocID="{842768F5-96A3-4B20-9A5A-639B2DB02BC9}" presName="parentText" presStyleLbl="node1" presStyleIdx="4" presStyleCnt="7">
        <dgm:presLayoutVars>
          <dgm:chMax val="0"/>
          <dgm:bulletEnabled val="1"/>
        </dgm:presLayoutVars>
      </dgm:prSet>
      <dgm:spPr/>
    </dgm:pt>
    <dgm:pt modelId="{E50D09C4-AD82-4A88-87CE-0D3B48454C7B}" type="pres">
      <dgm:prSet presAssocID="{842768F5-96A3-4B20-9A5A-639B2DB02BC9}" presName="childText" presStyleLbl="revTx" presStyleIdx="4" presStyleCnt="7">
        <dgm:presLayoutVars>
          <dgm:bulletEnabled val="1"/>
        </dgm:presLayoutVars>
      </dgm:prSet>
      <dgm:spPr/>
    </dgm:pt>
    <dgm:pt modelId="{8DE62CF2-DAAF-4484-B703-D34DE03FBA74}" type="pres">
      <dgm:prSet presAssocID="{8CF3BF10-D8F9-4320-AAA1-A6F6EEECB321}" presName="parentText" presStyleLbl="node1" presStyleIdx="5" presStyleCnt="7">
        <dgm:presLayoutVars>
          <dgm:chMax val="0"/>
          <dgm:bulletEnabled val="1"/>
        </dgm:presLayoutVars>
      </dgm:prSet>
      <dgm:spPr/>
    </dgm:pt>
    <dgm:pt modelId="{0826A021-ED87-4795-8A3F-576F299FD920}" type="pres">
      <dgm:prSet presAssocID="{8CF3BF10-D8F9-4320-AAA1-A6F6EEECB321}" presName="childText" presStyleLbl="revTx" presStyleIdx="5" presStyleCnt="7">
        <dgm:presLayoutVars>
          <dgm:bulletEnabled val="1"/>
        </dgm:presLayoutVars>
      </dgm:prSet>
      <dgm:spPr/>
    </dgm:pt>
    <dgm:pt modelId="{A8596164-665B-4787-9C0A-827A572BCD3D}" type="pres">
      <dgm:prSet presAssocID="{3DF00ECB-1EAC-421E-9693-CC17C2EB95D2}" presName="parentText" presStyleLbl="node1" presStyleIdx="6" presStyleCnt="7">
        <dgm:presLayoutVars>
          <dgm:chMax val="0"/>
          <dgm:bulletEnabled val="1"/>
        </dgm:presLayoutVars>
      </dgm:prSet>
      <dgm:spPr/>
    </dgm:pt>
    <dgm:pt modelId="{6A055C56-C99F-4B29-BF0D-3A024F474EAC}" type="pres">
      <dgm:prSet presAssocID="{3DF00ECB-1EAC-421E-9693-CC17C2EB95D2}" presName="childText" presStyleLbl="revTx" presStyleIdx="6" presStyleCnt="7">
        <dgm:presLayoutVars>
          <dgm:bulletEnabled val="1"/>
        </dgm:presLayoutVars>
      </dgm:prSet>
      <dgm:spPr/>
    </dgm:pt>
  </dgm:ptLst>
  <dgm:cxnLst>
    <dgm:cxn modelId="{CD157F05-CACE-4DEC-8738-A7A7FEBCDC1C}" type="presOf" srcId="{5246F5F3-4111-4EC8-9846-75CD8A550F3B}" destId="{56762DEB-9A90-424B-8E5A-C7802BBA9FF3}" srcOrd="0" destOrd="2" presId="urn:microsoft.com/office/officeart/2005/8/layout/vList2"/>
    <dgm:cxn modelId="{E507F806-3AB9-4E79-9ACD-6E3E52B12676}" type="presOf" srcId="{34909121-47AA-46EF-B2DA-F11FBA474912}" destId="{56762DEB-9A90-424B-8E5A-C7802BBA9FF3}" srcOrd="0" destOrd="1" presId="urn:microsoft.com/office/officeart/2005/8/layout/vList2"/>
    <dgm:cxn modelId="{81BFD50D-15FC-4379-9BB0-8FDEA04EFBD2}" type="presOf" srcId="{3EB4B75D-AD93-4BC2-864F-B43EF09BB4D8}" destId="{C0312540-767F-465C-9CFA-8F4E95297563}" srcOrd="0" destOrd="1" presId="urn:microsoft.com/office/officeart/2005/8/layout/vList2"/>
    <dgm:cxn modelId="{0E9F630E-07B1-48AE-97F9-26CA45CE1162}" srcId="{EED2C127-9DB9-45B6-9A70-4DF806C6BE7A}" destId="{9083EA94-B3EA-4A9A-8ACC-025E181A2D58}" srcOrd="9" destOrd="0" parTransId="{FF62E43B-BA40-49F9-A631-DCDF60607A1B}" sibTransId="{DE9F8CB1-B9BA-4AE1-8BF6-5202D74141FA}"/>
    <dgm:cxn modelId="{D84E1B15-5913-4175-B6E1-7CBDC43580A1}" type="presOf" srcId="{A02AF042-A289-489D-AA03-6FAEDFB600AC}" destId="{59671DA3-4889-43AF-ACFD-B4DD461A4716}" srcOrd="0" destOrd="3" presId="urn:microsoft.com/office/officeart/2005/8/layout/vList2"/>
    <dgm:cxn modelId="{D10E4A19-142B-4D3B-B44A-AC4EDB7BF0A1}" type="presOf" srcId="{E63AE9A8-A455-4809-A448-A18C55A77616}" destId="{59671DA3-4889-43AF-ACFD-B4DD461A4716}" srcOrd="0" destOrd="4" presId="urn:microsoft.com/office/officeart/2005/8/layout/vList2"/>
    <dgm:cxn modelId="{3315C219-77A3-466E-B755-4896CDFD90F3}" srcId="{EED2C127-9DB9-45B6-9A70-4DF806C6BE7A}" destId="{DB248734-9968-44A2-915E-D4EBE835828B}" srcOrd="2" destOrd="0" parTransId="{51A3E223-0D3E-4B19-A48B-9CC1CD81448A}" sibTransId="{B28CB66F-3995-4A6E-8C33-7EE29A11E4B3}"/>
    <dgm:cxn modelId="{A7D7C81B-7610-483D-B9CC-AE0FE49377CB}" type="presOf" srcId="{A5C8EDC6-0E81-4F75-BFD3-1BFD968074AF}" destId="{C0312540-767F-465C-9CFA-8F4E95297563}" srcOrd="0" destOrd="3" presId="urn:microsoft.com/office/officeart/2005/8/layout/vList2"/>
    <dgm:cxn modelId="{45B04A22-AC42-4A09-AEA2-ACDA85752965}" srcId="{A54016B5-36C5-413B-9F25-1A3FC1A63A3E}" destId="{EED2C127-9DB9-45B6-9A70-4DF806C6BE7A}" srcOrd="1" destOrd="0" parTransId="{7470AB83-EF39-42CC-946C-21EFDF7DF0F5}" sibTransId="{222F2C31-8D8A-4C6E-969B-072B6A2B430F}"/>
    <dgm:cxn modelId="{285F3223-68B5-4660-B6B1-728BA3AE7CD2}" type="presOf" srcId="{842768F5-96A3-4B20-9A5A-639B2DB02BC9}" destId="{905F52DC-626E-47FD-A5C6-A23007A247B8}" srcOrd="0" destOrd="0" presId="urn:microsoft.com/office/officeart/2005/8/layout/vList2"/>
    <dgm:cxn modelId="{B7B80826-6740-45CF-B78E-E94B9E36A0DA}" type="presOf" srcId="{0A862DC3-F1FD-4C1E-AECC-622EDCEBF5D5}" destId="{59671DA3-4889-43AF-ACFD-B4DD461A4716}" srcOrd="0" destOrd="6" presId="urn:microsoft.com/office/officeart/2005/8/layout/vList2"/>
    <dgm:cxn modelId="{25981333-8F25-430D-9D5F-51ECB84B2659}" srcId="{83CF7981-1D17-4140-B539-34482D3B5B21}" destId="{A5C8EDC6-0E81-4F75-BFD3-1BFD968074AF}" srcOrd="3" destOrd="0" parTransId="{CD8C2C11-6FF7-44A1-A1A9-4FFC489185B9}" sibTransId="{F527EBAF-59AE-4826-8DE2-4AD9553E365C}"/>
    <dgm:cxn modelId="{15150B34-7672-4457-8854-634F22491B25}" srcId="{A54016B5-36C5-413B-9F25-1A3FC1A63A3E}" destId="{842768F5-96A3-4B20-9A5A-639B2DB02BC9}" srcOrd="4" destOrd="0" parTransId="{3BA06AFD-D4D5-4B25-B31E-8BED5CE4B8D8}" sibTransId="{25198242-34A3-49FF-9547-B4BAA7E388B7}"/>
    <dgm:cxn modelId="{AE87B039-06AD-4259-AD26-9495837DA130}" srcId="{A54016B5-36C5-413B-9F25-1A3FC1A63A3E}" destId="{3DF00ECB-1EAC-421E-9693-CC17C2EB95D2}" srcOrd="6" destOrd="0" parTransId="{6F7F101E-649D-45C7-A7C9-B82672388228}" sibTransId="{04F2D698-1489-4C44-9B68-FB3B80AAF6E3}"/>
    <dgm:cxn modelId="{02BB593B-20DE-445A-888C-8CA8FBD5D79D}" srcId="{22C4D85B-D896-462B-BF12-227EDC5B0937}" destId="{F40AEE2A-C70C-4EA0-A756-4403637BD67F}" srcOrd="2" destOrd="0" parTransId="{042F181C-35DB-4D6A-AFA6-D10EAD2D82AB}" sibTransId="{68D41232-F8D0-4E20-BBC7-572180D84D71}"/>
    <dgm:cxn modelId="{48044B5D-0AF8-441F-8FB2-DE57BE8C2E3A}" type="presOf" srcId="{08C735F9-7C9D-4B0C-93E1-A706B4EDA8CA}" destId="{180DC9E9-1416-4EA6-AAB5-6659C4766F30}" srcOrd="0" destOrd="0" presId="urn:microsoft.com/office/officeart/2005/8/layout/vList2"/>
    <dgm:cxn modelId="{34A24560-1ECF-4DD4-9563-A1DDFA0091ED}" srcId="{08C735F9-7C9D-4B0C-93E1-A706B4EDA8CA}" destId="{22CB7E80-1FAB-4976-B0DC-B020877F7575}" srcOrd="3" destOrd="0" parTransId="{1D0E9B64-AF27-46B2-8475-E9E531A5B0AF}" sibTransId="{353627AE-52B9-4C94-9CAD-7DFC52A18702}"/>
    <dgm:cxn modelId="{82768B42-C76A-4B76-8BB7-B2CA3CA26280}" srcId="{842768F5-96A3-4B20-9A5A-639B2DB02BC9}" destId="{24FF81F9-DCC7-4883-B4E1-90D849830EC2}" srcOrd="0" destOrd="0" parTransId="{B9E80E20-A954-4A5F-91DB-88A790D21AF8}" sibTransId="{B3D46E72-EB95-45C5-B47F-2E2F3267BD19}"/>
    <dgm:cxn modelId="{1308C644-5212-4F8F-A2AB-E6D58E3EEFB9}" srcId="{83CF7981-1D17-4140-B539-34482D3B5B21}" destId="{BCA23C13-2F8B-4E39-9BF2-20B127FAA70F}" srcOrd="0" destOrd="0" parTransId="{4F037925-FBDA-4C8B-9BE6-4703C0C13D2E}" sibTransId="{D105EC40-030E-470A-8114-20DF2135CCDC}"/>
    <dgm:cxn modelId="{58D9CC44-0091-464B-B0F9-DCCDDE68B7AF}" type="presOf" srcId="{B01846AB-FB2A-44BB-ADFB-20448EE85BDA}" destId="{0826A021-ED87-4795-8A3F-576F299FD920}" srcOrd="0" destOrd="0" presId="urn:microsoft.com/office/officeart/2005/8/layout/vList2"/>
    <dgm:cxn modelId="{57063A48-BDCD-433F-824D-927513CF9617}" srcId="{08C735F9-7C9D-4B0C-93E1-A706B4EDA8CA}" destId="{C049437A-A896-4472-9FEE-57CFC08E2CA3}" srcOrd="0" destOrd="0" parTransId="{56FC92CF-78A3-4159-9BC3-C5D4C4537D09}" sibTransId="{74C5547E-B222-45F8-94D8-11F72621DE1A}"/>
    <dgm:cxn modelId="{C679A86B-D55A-48E5-A6F1-0D5DECCCB204}" srcId="{08C735F9-7C9D-4B0C-93E1-A706B4EDA8CA}" destId="{34909121-47AA-46EF-B2DA-F11FBA474912}" srcOrd="1" destOrd="0" parTransId="{AB0B6D43-54C1-4557-B472-1520C7BEFDD0}" sibTransId="{AD6A8C1B-721B-49FC-B810-EF3A836A078D}"/>
    <dgm:cxn modelId="{66BF084C-A17C-446A-A7A6-1E987524A10C}" type="presOf" srcId="{0DDCB7EC-35A1-49B2-83FF-CF5F705E7BE4}" destId="{59671DA3-4889-43AF-ACFD-B4DD461A4716}" srcOrd="0" destOrd="7" presId="urn:microsoft.com/office/officeart/2005/8/layout/vList2"/>
    <dgm:cxn modelId="{2422394C-F493-43F8-B02F-0196F9B99384}" type="presOf" srcId="{24FF81F9-DCC7-4883-B4E1-90D849830EC2}" destId="{E50D09C4-AD82-4A88-87CE-0D3B48454C7B}" srcOrd="0" destOrd="0" presId="urn:microsoft.com/office/officeart/2005/8/layout/vList2"/>
    <dgm:cxn modelId="{61C6BD4C-A0F5-4B28-9114-485992918388}" srcId="{EED2C127-9DB9-45B6-9A70-4DF806C6BE7A}" destId="{F89CFE36-A231-4111-87BE-2994D93D54F0}" srcOrd="5" destOrd="0" parTransId="{40A733ED-A09B-4F91-AEDC-22244DECD279}" sibTransId="{55BEF457-68B9-4B6E-A06C-D68038302383}"/>
    <dgm:cxn modelId="{C03DD373-3B78-447F-873C-08484CD18DF6}" type="presOf" srcId="{8CC975D1-EDFA-4C50-A25A-EDBC2764E707}" destId="{B60A5577-20D5-4236-A317-699787B1FD63}" srcOrd="0" destOrd="0" presId="urn:microsoft.com/office/officeart/2005/8/layout/vList2"/>
    <dgm:cxn modelId="{30BEEC77-F3B0-45EB-8536-CD2E86088C32}" type="presOf" srcId="{3DF00ECB-1EAC-421E-9693-CC17C2EB95D2}" destId="{A8596164-665B-4787-9C0A-827A572BCD3D}" srcOrd="0" destOrd="0" presId="urn:microsoft.com/office/officeart/2005/8/layout/vList2"/>
    <dgm:cxn modelId="{0C886E79-BEDF-4AF6-839E-EDB0F4D2E120}" type="presOf" srcId="{EEB91FD0-9733-4905-AD2E-2E2CD1A12A04}" destId="{C0312540-767F-465C-9CFA-8F4E95297563}" srcOrd="0" destOrd="4" presId="urn:microsoft.com/office/officeart/2005/8/layout/vList2"/>
    <dgm:cxn modelId="{FFD75684-D8AE-4D71-AF06-5EADE4815D99}" srcId="{EED2C127-9DB9-45B6-9A70-4DF806C6BE7A}" destId="{0A862DC3-F1FD-4C1E-AECC-622EDCEBF5D5}" srcOrd="6" destOrd="0" parTransId="{F1BFB575-F5A1-4F70-9E84-75558908010B}" sibTransId="{F6F88344-2D10-4DB0-9A7A-AC9D8E9279CF}"/>
    <dgm:cxn modelId="{C617578C-D858-445E-AAC7-A985A5315924}" type="presOf" srcId="{83CF7981-1D17-4140-B539-34482D3B5B21}" destId="{D8AB70A9-BB70-461A-B606-A55A9238FFF5}" srcOrd="0" destOrd="0" presId="urn:microsoft.com/office/officeart/2005/8/layout/vList2"/>
    <dgm:cxn modelId="{BD42CF91-CA63-46D3-ADD3-4F960A029735}" type="presOf" srcId="{AB8F392E-1BA8-4633-95EE-09887961802A}" destId="{E50D09C4-AD82-4A88-87CE-0D3B48454C7B}" srcOrd="0" destOrd="2" presId="urn:microsoft.com/office/officeart/2005/8/layout/vList2"/>
    <dgm:cxn modelId="{3BC0D693-9372-4B86-81DE-A443C2B6C8D3}" type="presOf" srcId="{1E747198-3E3D-448D-AC50-1DFBEC8AECEB}" destId="{6A055C56-C99F-4B29-BF0D-3A024F474EAC}" srcOrd="0" destOrd="0" presId="urn:microsoft.com/office/officeart/2005/8/layout/vList2"/>
    <dgm:cxn modelId="{32204E95-5283-4F28-91B1-52C9952F1DB4}" type="presOf" srcId="{22CB7E80-1FAB-4976-B0DC-B020877F7575}" destId="{56762DEB-9A90-424B-8E5A-C7802BBA9FF3}" srcOrd="0" destOrd="3" presId="urn:microsoft.com/office/officeart/2005/8/layout/vList2"/>
    <dgm:cxn modelId="{71884198-7E0F-4FF6-BF35-87028CF7A619}" srcId="{83CF7981-1D17-4140-B539-34482D3B5B21}" destId="{EEB91FD0-9733-4905-AD2E-2E2CD1A12A04}" srcOrd="4" destOrd="0" parTransId="{F1F6599F-AF12-41CC-B123-655D0A414925}" sibTransId="{5182A474-2BE3-4CB8-B2E7-515E40EEE55A}"/>
    <dgm:cxn modelId="{F6C2DE9A-5350-4549-AC53-388C6025E227}" srcId="{EED2C127-9DB9-45B6-9A70-4DF806C6BE7A}" destId="{0DDCB7EC-35A1-49B2-83FF-CF5F705E7BE4}" srcOrd="7" destOrd="0" parTransId="{BEE80515-ECD6-4E54-BB9C-17B173ECBCFA}" sibTransId="{1054F9AF-9581-432B-ABC4-983469E2AB44}"/>
    <dgm:cxn modelId="{172271A1-F9AC-48FF-97EF-16564F5F3AF4}" srcId="{EED2C127-9DB9-45B6-9A70-4DF806C6BE7A}" destId="{7BCBDEBC-508A-43CA-A189-ED46D34DC21F}" srcOrd="8" destOrd="0" parTransId="{54CF73E7-8D15-4DC9-B9C9-B88A48DF87A8}" sibTransId="{14095891-6476-423B-B07D-207D0D43923F}"/>
    <dgm:cxn modelId="{ADC719A3-CD01-4A9C-B2EC-3EDD15A7C124}" srcId="{83CF7981-1D17-4140-B539-34482D3B5B21}" destId="{3EB4B75D-AD93-4BC2-864F-B43EF09BB4D8}" srcOrd="1" destOrd="0" parTransId="{206A8DD1-91DE-4E85-A11B-F55B004C897C}" sibTransId="{40107264-0D1C-4140-8D6C-8E511B1F6775}"/>
    <dgm:cxn modelId="{6AEAFFA4-92F4-4F95-94F3-AD28CA312F3F}" srcId="{3DF00ECB-1EAC-421E-9693-CC17C2EB95D2}" destId="{1E747198-3E3D-448D-AC50-1DFBEC8AECEB}" srcOrd="0" destOrd="0" parTransId="{DF1377B6-1967-4439-BA72-BDF9BB9CE01C}" sibTransId="{90988F44-0437-4F72-9219-580A0D3F6BD9}"/>
    <dgm:cxn modelId="{A7E776A6-F0E0-4732-BAA0-A70E90DD0056}" type="presOf" srcId="{C049437A-A896-4472-9FEE-57CFC08E2CA3}" destId="{56762DEB-9A90-424B-8E5A-C7802BBA9FF3}" srcOrd="0" destOrd="0" presId="urn:microsoft.com/office/officeart/2005/8/layout/vList2"/>
    <dgm:cxn modelId="{00C553A7-1B6A-4040-A7AB-875A0311B0E8}" type="presOf" srcId="{45A41BDA-640D-4EFE-B2A8-2335D5460123}" destId="{59671DA3-4889-43AF-ACFD-B4DD461A4716}" srcOrd="0" destOrd="1" presId="urn:microsoft.com/office/officeart/2005/8/layout/vList2"/>
    <dgm:cxn modelId="{69CDCBA8-3BEC-44F4-A280-51DC0142956E}" srcId="{EED2C127-9DB9-45B6-9A70-4DF806C6BE7A}" destId="{E63AE9A8-A455-4809-A448-A18C55A77616}" srcOrd="4" destOrd="0" parTransId="{D7BC6BD6-27AB-4E7A-9EA1-D971922ECC07}" sibTransId="{7502A694-048E-42C0-AA79-B10FD40A2E03}"/>
    <dgm:cxn modelId="{B95AF1AC-39AA-4422-AB71-2D607DD5512F}" type="presOf" srcId="{BCA23C13-2F8B-4E39-9BF2-20B127FAA70F}" destId="{C0312540-767F-465C-9CFA-8F4E95297563}" srcOrd="0" destOrd="0" presId="urn:microsoft.com/office/officeart/2005/8/layout/vList2"/>
    <dgm:cxn modelId="{F55BCFB1-1DB9-4F22-86BA-A38F136C475E}" type="presOf" srcId="{A54016B5-36C5-413B-9F25-1A3FC1A63A3E}" destId="{08CEE8F8-3CF2-41CA-9EB3-802F1EEB29DC}" srcOrd="0" destOrd="0" presId="urn:microsoft.com/office/officeart/2005/8/layout/vList2"/>
    <dgm:cxn modelId="{0E1852B4-8862-481D-AF81-754065BBF269}" srcId="{842768F5-96A3-4B20-9A5A-639B2DB02BC9}" destId="{9C1B0959-7D31-4017-91FD-7C5E180BF652}" srcOrd="1" destOrd="0" parTransId="{72BA0C53-5E11-4C70-8E86-A2FEC74B2B8E}" sibTransId="{2244DA84-F8AD-4776-9FFA-ABED2D0D48BF}"/>
    <dgm:cxn modelId="{38D28FB5-DB3F-4DA7-A780-F5C7BFEDE2E1}" type="presOf" srcId="{BD922EF3-3626-4154-8763-08095365ED97}" destId="{C0312540-767F-465C-9CFA-8F4E95297563}" srcOrd="0" destOrd="2" presId="urn:microsoft.com/office/officeart/2005/8/layout/vList2"/>
    <dgm:cxn modelId="{316E75B8-8F8F-4304-ACA2-6520CB6C0203}" srcId="{08C735F9-7C9D-4B0C-93E1-A706B4EDA8CA}" destId="{5246F5F3-4111-4EC8-9846-75CD8A550F3B}" srcOrd="2" destOrd="0" parTransId="{79F950C2-4DD7-43A8-B4F8-23247E2C5B26}" sibTransId="{2A8334D9-7BD1-49FD-8FD1-A113B9841D63}"/>
    <dgm:cxn modelId="{4F03DCB9-AAF3-4772-BE97-497715F4405F}" srcId="{EED2C127-9DB9-45B6-9A70-4DF806C6BE7A}" destId="{45A41BDA-640D-4EFE-B2A8-2335D5460123}" srcOrd="1" destOrd="0" parTransId="{FB85724F-CBC1-4F48-A357-81ED9638B3C7}" sibTransId="{F93D6A69-DDDF-40E2-8865-CEC2EA1596FB}"/>
    <dgm:cxn modelId="{78D392BA-E99C-4DD6-9A4C-B3EA0964BA4F}" type="presOf" srcId="{D4572E6B-2592-41F3-897C-5A72137A8FB2}" destId="{B60A5577-20D5-4236-A317-699787B1FD63}" srcOrd="0" destOrd="1" presId="urn:microsoft.com/office/officeart/2005/8/layout/vList2"/>
    <dgm:cxn modelId="{932F4DCF-154D-4EEF-9AE2-D6EC415F5DCC}" srcId="{83CF7981-1D17-4140-B539-34482D3B5B21}" destId="{BD922EF3-3626-4154-8763-08095365ED97}" srcOrd="2" destOrd="0" parTransId="{0FCD3E4C-8D15-4EA6-8860-53930BBE4476}" sibTransId="{7866AB22-8D23-45BA-A7AD-B4F436A9A7BF}"/>
    <dgm:cxn modelId="{550125D6-53AA-400D-BBC6-A607C2FEFCE4}" srcId="{A54016B5-36C5-413B-9F25-1A3FC1A63A3E}" destId="{08C735F9-7C9D-4B0C-93E1-A706B4EDA8CA}" srcOrd="2" destOrd="0" parTransId="{6F2A6C85-25C7-4B72-BDAD-4330150A018F}" sibTransId="{F9016050-8198-4667-9A98-EA759D768365}"/>
    <dgm:cxn modelId="{21DE36D7-7307-4FE1-A165-84B576A11593}" type="presOf" srcId="{9C1B0959-7D31-4017-91FD-7C5E180BF652}" destId="{E50D09C4-AD82-4A88-87CE-0D3B48454C7B}" srcOrd="0" destOrd="1" presId="urn:microsoft.com/office/officeart/2005/8/layout/vList2"/>
    <dgm:cxn modelId="{488C57D8-BFCB-46CC-ACAF-07C4B1E9B625}" type="presOf" srcId="{F89CFE36-A231-4111-87BE-2994D93D54F0}" destId="{59671DA3-4889-43AF-ACFD-B4DD461A4716}" srcOrd="0" destOrd="5" presId="urn:microsoft.com/office/officeart/2005/8/layout/vList2"/>
    <dgm:cxn modelId="{99BAD9E0-168E-46DA-81AC-CCC158566EBE}" srcId="{EED2C127-9DB9-45B6-9A70-4DF806C6BE7A}" destId="{A02AF042-A289-489D-AA03-6FAEDFB600AC}" srcOrd="3" destOrd="0" parTransId="{4DCAB1CE-E252-4628-9B5B-878DD01BA389}" sibTransId="{5C72250F-AA1E-4BA6-B7B9-B5E0ECD34D76}"/>
    <dgm:cxn modelId="{3F4A4FE3-F5A4-4429-BFD1-ED57355A0AEB}" type="presOf" srcId="{9083EA94-B3EA-4A9A-8ACC-025E181A2D58}" destId="{59671DA3-4889-43AF-ACFD-B4DD461A4716}" srcOrd="0" destOrd="9" presId="urn:microsoft.com/office/officeart/2005/8/layout/vList2"/>
    <dgm:cxn modelId="{22A766E4-E2EA-4EA6-84D4-D186386E663F}" srcId="{A54016B5-36C5-413B-9F25-1A3FC1A63A3E}" destId="{22C4D85B-D896-462B-BF12-227EDC5B0937}" srcOrd="3" destOrd="0" parTransId="{B7C19AC6-EFF2-4DAD-97EB-4FF04C511684}" sibTransId="{D7BFE9C5-5248-4C33-B24E-7CB7810C0629}"/>
    <dgm:cxn modelId="{4C8F30E6-5621-44D5-BA37-397DED9A9CBC}" srcId="{A54016B5-36C5-413B-9F25-1A3FC1A63A3E}" destId="{8CF3BF10-D8F9-4320-AAA1-A6F6EEECB321}" srcOrd="5" destOrd="0" parTransId="{039C9AEA-17F4-4B8A-BBA2-B9079C9F9189}" sibTransId="{B87830E8-0812-4715-8965-484F0BE2CB0D}"/>
    <dgm:cxn modelId="{113AA5E7-4453-48AC-9C13-3AAAD982402C}" type="presOf" srcId="{EED2C127-9DB9-45B6-9A70-4DF806C6BE7A}" destId="{BAF38DE8-F128-4A3A-BD96-2DA1C9A0283A}" srcOrd="0" destOrd="0" presId="urn:microsoft.com/office/officeart/2005/8/layout/vList2"/>
    <dgm:cxn modelId="{E1548AEA-6E9A-4BC6-91C3-6B0AAB85E52C}" srcId="{8CF3BF10-D8F9-4320-AAA1-A6F6EEECB321}" destId="{B01846AB-FB2A-44BB-ADFB-20448EE85BDA}" srcOrd="0" destOrd="0" parTransId="{C11CE5E9-A78C-4D71-8305-94CB3EFDE232}" sibTransId="{D09DC27D-96C7-4CB7-91C7-76EFE3F525FD}"/>
    <dgm:cxn modelId="{56DA0BEC-D484-4C1B-9459-8C682E9CB44D}" srcId="{A54016B5-36C5-413B-9F25-1A3FC1A63A3E}" destId="{83CF7981-1D17-4140-B539-34482D3B5B21}" srcOrd="0" destOrd="0" parTransId="{92399DD8-9940-436A-B888-03FD3EE5785E}" sibTransId="{FC70DF2F-E43D-4F7B-8263-B084D9C35DEE}"/>
    <dgm:cxn modelId="{D97842ED-91F0-46FB-92A8-20A40D051BE0}" srcId="{EED2C127-9DB9-45B6-9A70-4DF806C6BE7A}" destId="{DB836D87-B646-4573-B14C-A394C156EF65}" srcOrd="0" destOrd="0" parTransId="{82CD3A4C-E0A5-47F9-B705-E8CA0F10B062}" sibTransId="{C30FF3F0-175B-4B95-BC28-A57C5478DD0C}"/>
    <dgm:cxn modelId="{530BA9ED-6FBB-4ED5-A2B8-9B2BC992A316}" srcId="{842768F5-96A3-4B20-9A5A-639B2DB02BC9}" destId="{AB8F392E-1BA8-4633-95EE-09887961802A}" srcOrd="2" destOrd="0" parTransId="{0AD85993-4FD2-46F6-83A3-A7140B61C14A}" sibTransId="{5DA3D586-7111-4D2D-8E39-C5946F41601C}"/>
    <dgm:cxn modelId="{DCDEC2EE-ACAC-49E4-8443-2B5F0261A828}" type="presOf" srcId="{DB836D87-B646-4573-B14C-A394C156EF65}" destId="{59671DA3-4889-43AF-ACFD-B4DD461A4716}" srcOrd="0" destOrd="0" presId="urn:microsoft.com/office/officeart/2005/8/layout/vList2"/>
    <dgm:cxn modelId="{BD289CEF-1E6F-4275-B116-83695B9DB302}" type="presOf" srcId="{8CF3BF10-D8F9-4320-AAA1-A6F6EEECB321}" destId="{8DE62CF2-DAAF-4484-B703-D34DE03FBA74}" srcOrd="0" destOrd="0" presId="urn:microsoft.com/office/officeart/2005/8/layout/vList2"/>
    <dgm:cxn modelId="{799013F0-5862-4C79-96FE-2223C1DA3A65}" type="presOf" srcId="{22C4D85B-D896-462B-BF12-227EDC5B0937}" destId="{5CFE8501-3ECE-48E2-B005-C324FE44A4B9}" srcOrd="0" destOrd="0" presId="urn:microsoft.com/office/officeart/2005/8/layout/vList2"/>
    <dgm:cxn modelId="{B6865CF0-9C68-4606-A78F-A0CC800702B8}" type="presOf" srcId="{F40AEE2A-C70C-4EA0-A756-4403637BD67F}" destId="{B60A5577-20D5-4236-A317-699787B1FD63}" srcOrd="0" destOrd="2" presId="urn:microsoft.com/office/officeart/2005/8/layout/vList2"/>
    <dgm:cxn modelId="{B2F2E3F1-44C6-4C4D-B3E8-F048E55A1B83}" srcId="{22C4D85B-D896-462B-BF12-227EDC5B0937}" destId="{8CC975D1-EDFA-4C50-A25A-EDBC2764E707}" srcOrd="0" destOrd="0" parTransId="{BBF91617-5C31-4258-89D5-E71574A95A41}" sibTransId="{A9A1217F-CA63-40AB-8636-650BB67D8621}"/>
    <dgm:cxn modelId="{4670B0F4-3B5D-4D65-BC1E-8AEFE57456EE}" type="presOf" srcId="{7BCBDEBC-508A-43CA-A189-ED46D34DC21F}" destId="{59671DA3-4889-43AF-ACFD-B4DD461A4716}" srcOrd="0" destOrd="8" presId="urn:microsoft.com/office/officeart/2005/8/layout/vList2"/>
    <dgm:cxn modelId="{3AE753FA-DF8D-4D14-BDF7-12FDD2925BA6}" srcId="{22C4D85B-D896-462B-BF12-227EDC5B0937}" destId="{D4572E6B-2592-41F3-897C-5A72137A8FB2}" srcOrd="1" destOrd="0" parTransId="{F76DEA33-C6AB-4C0B-B771-B64E67C5D044}" sibTransId="{A74ADDCD-705F-4D2E-98BC-F5012293B4F7}"/>
    <dgm:cxn modelId="{6AA944FE-7914-47B4-9088-AFD14EBEB881}" type="presOf" srcId="{DB248734-9968-44A2-915E-D4EBE835828B}" destId="{59671DA3-4889-43AF-ACFD-B4DD461A4716}" srcOrd="0" destOrd="2" presId="urn:microsoft.com/office/officeart/2005/8/layout/vList2"/>
    <dgm:cxn modelId="{8E0F3EB8-7AF3-49DB-90BD-FBCF53907FB8}" type="presParOf" srcId="{08CEE8F8-3CF2-41CA-9EB3-802F1EEB29DC}" destId="{D8AB70A9-BB70-461A-B606-A55A9238FFF5}" srcOrd="0" destOrd="0" presId="urn:microsoft.com/office/officeart/2005/8/layout/vList2"/>
    <dgm:cxn modelId="{8A47CFDF-7B63-4C4D-A10A-934FEA1F8212}" type="presParOf" srcId="{08CEE8F8-3CF2-41CA-9EB3-802F1EEB29DC}" destId="{C0312540-767F-465C-9CFA-8F4E95297563}" srcOrd="1" destOrd="0" presId="urn:microsoft.com/office/officeart/2005/8/layout/vList2"/>
    <dgm:cxn modelId="{65F277B6-26D5-4913-B0F7-0E625E98C5D3}" type="presParOf" srcId="{08CEE8F8-3CF2-41CA-9EB3-802F1EEB29DC}" destId="{BAF38DE8-F128-4A3A-BD96-2DA1C9A0283A}" srcOrd="2" destOrd="0" presId="urn:microsoft.com/office/officeart/2005/8/layout/vList2"/>
    <dgm:cxn modelId="{AAA979DF-6342-4084-B6F4-C10AA5467F31}" type="presParOf" srcId="{08CEE8F8-3CF2-41CA-9EB3-802F1EEB29DC}" destId="{59671DA3-4889-43AF-ACFD-B4DD461A4716}" srcOrd="3" destOrd="0" presId="urn:microsoft.com/office/officeart/2005/8/layout/vList2"/>
    <dgm:cxn modelId="{BB94D729-5908-4303-8DA2-EB7A88692C70}" type="presParOf" srcId="{08CEE8F8-3CF2-41CA-9EB3-802F1EEB29DC}" destId="{180DC9E9-1416-4EA6-AAB5-6659C4766F30}" srcOrd="4" destOrd="0" presId="urn:microsoft.com/office/officeart/2005/8/layout/vList2"/>
    <dgm:cxn modelId="{80004E4D-8E5E-46E5-8CD7-EFBAC97FB69F}" type="presParOf" srcId="{08CEE8F8-3CF2-41CA-9EB3-802F1EEB29DC}" destId="{56762DEB-9A90-424B-8E5A-C7802BBA9FF3}" srcOrd="5" destOrd="0" presId="urn:microsoft.com/office/officeart/2005/8/layout/vList2"/>
    <dgm:cxn modelId="{9FEFC1C7-2A8E-43C2-AA0D-0AAA8AAE2072}" type="presParOf" srcId="{08CEE8F8-3CF2-41CA-9EB3-802F1EEB29DC}" destId="{5CFE8501-3ECE-48E2-B005-C324FE44A4B9}" srcOrd="6" destOrd="0" presId="urn:microsoft.com/office/officeart/2005/8/layout/vList2"/>
    <dgm:cxn modelId="{358D2A4D-E691-47CB-ADE5-A83CCFABBAB9}" type="presParOf" srcId="{08CEE8F8-3CF2-41CA-9EB3-802F1EEB29DC}" destId="{B60A5577-20D5-4236-A317-699787B1FD63}" srcOrd="7" destOrd="0" presId="urn:microsoft.com/office/officeart/2005/8/layout/vList2"/>
    <dgm:cxn modelId="{7067100F-A2A9-44DB-9791-15A731F2EE81}" type="presParOf" srcId="{08CEE8F8-3CF2-41CA-9EB3-802F1EEB29DC}" destId="{905F52DC-626E-47FD-A5C6-A23007A247B8}" srcOrd="8" destOrd="0" presId="urn:microsoft.com/office/officeart/2005/8/layout/vList2"/>
    <dgm:cxn modelId="{8B6C3FE5-EFFE-49F1-866E-EFCC9CB8E134}" type="presParOf" srcId="{08CEE8F8-3CF2-41CA-9EB3-802F1EEB29DC}" destId="{E50D09C4-AD82-4A88-87CE-0D3B48454C7B}" srcOrd="9" destOrd="0" presId="urn:microsoft.com/office/officeart/2005/8/layout/vList2"/>
    <dgm:cxn modelId="{912E70C6-0DB9-4F9D-BE02-C55A9827F28C}" type="presParOf" srcId="{08CEE8F8-3CF2-41CA-9EB3-802F1EEB29DC}" destId="{8DE62CF2-DAAF-4484-B703-D34DE03FBA74}" srcOrd="10" destOrd="0" presId="urn:microsoft.com/office/officeart/2005/8/layout/vList2"/>
    <dgm:cxn modelId="{3EFAF61D-0FA4-4C3B-B254-0978126E66A5}" type="presParOf" srcId="{08CEE8F8-3CF2-41CA-9EB3-802F1EEB29DC}" destId="{0826A021-ED87-4795-8A3F-576F299FD920}" srcOrd="11" destOrd="0" presId="urn:microsoft.com/office/officeart/2005/8/layout/vList2"/>
    <dgm:cxn modelId="{942F1534-93A6-431B-9365-0EFD410164ED}" type="presParOf" srcId="{08CEE8F8-3CF2-41CA-9EB3-802F1EEB29DC}" destId="{A8596164-665B-4787-9C0A-827A572BCD3D}" srcOrd="12" destOrd="0" presId="urn:microsoft.com/office/officeart/2005/8/layout/vList2"/>
    <dgm:cxn modelId="{3D8E44F1-C9EA-496A-AC1F-CBA10B44162F}" type="presParOf" srcId="{08CEE8F8-3CF2-41CA-9EB3-802F1EEB29DC}" destId="{6A055C56-C99F-4B29-BF0D-3A024F474EAC}" srcOrd="1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CBE111-C162-475A-A94D-C3945D6D2602}" type="doc">
      <dgm:prSet loTypeId="urn:microsoft.com/office/officeart/2005/8/layout/radial6" loCatId="cycle" qsTypeId="urn:microsoft.com/office/officeart/2005/8/quickstyle/simple1#2" qsCatId="simple" csTypeId="urn:microsoft.com/office/officeart/2005/8/colors/accent0_1#1" csCatId="mainScheme" phldr="1"/>
      <dgm:spPr/>
      <dgm:t>
        <a:bodyPr/>
        <a:lstStyle/>
        <a:p>
          <a:endParaRPr lang="tr-TR"/>
        </a:p>
      </dgm:t>
    </dgm:pt>
    <dgm:pt modelId="{E9CE0214-CB82-4A89-9B90-B454A76FAC96}">
      <dgm:prSet phldrT="[Metin]" phldr="0"/>
      <dgm:spPr/>
      <dgm:t>
        <a:bodyPr/>
        <a:lstStyle/>
        <a:p>
          <a:r>
            <a:rPr lang="tr-TR" b="1" dirty="0">
              <a:latin typeface="Aptos" panose="020B0004020202020204" pitchFamily="34" charset="0"/>
            </a:rPr>
            <a:t>Ekonometri</a:t>
          </a:r>
        </a:p>
      </dgm:t>
    </dgm:pt>
    <dgm:pt modelId="{E023B43F-2C11-4344-B795-B710839FBC1D}" type="parTrans" cxnId="{AD8376E5-5726-4BD4-BA98-0661AC7A68BE}">
      <dgm:prSet/>
      <dgm:spPr/>
      <dgm:t>
        <a:bodyPr/>
        <a:lstStyle/>
        <a:p>
          <a:endParaRPr lang="tr-TR"/>
        </a:p>
      </dgm:t>
    </dgm:pt>
    <dgm:pt modelId="{AA2AEC4B-462D-4DAE-9764-8C5F09400FF1}" type="sibTrans" cxnId="{AD8376E5-5726-4BD4-BA98-0661AC7A68BE}">
      <dgm:prSet/>
      <dgm:spPr/>
      <dgm:t>
        <a:bodyPr/>
        <a:lstStyle/>
        <a:p>
          <a:endParaRPr lang="tr-TR"/>
        </a:p>
      </dgm:t>
    </dgm:pt>
    <dgm:pt modelId="{7EECCCB8-18B2-4716-9D9D-FDD4720EB28C}">
      <dgm:prSet phldrT="[Metin]" phldr="0" custT="1"/>
      <dgm:spPr/>
      <dgm:t>
        <a:bodyPr/>
        <a:lstStyle/>
        <a:p>
          <a:r>
            <a:rPr lang="tr-TR" sz="1600" dirty="0">
              <a:latin typeface="Aptos" panose="020B0004020202020204" pitchFamily="34" charset="0"/>
            </a:rPr>
            <a:t>Matematik</a:t>
          </a:r>
        </a:p>
      </dgm:t>
    </dgm:pt>
    <dgm:pt modelId="{10D3CD77-931A-4C0D-A755-91C51AFC0056}" type="parTrans" cxnId="{F2AC74A2-195C-40AC-A897-7F308E0E75E5}">
      <dgm:prSet/>
      <dgm:spPr/>
      <dgm:t>
        <a:bodyPr/>
        <a:lstStyle/>
        <a:p>
          <a:endParaRPr lang="tr-TR"/>
        </a:p>
      </dgm:t>
    </dgm:pt>
    <dgm:pt modelId="{22E32ED9-7DFF-4813-8958-DDCE86E874A5}" type="sibTrans" cxnId="{F2AC74A2-195C-40AC-A897-7F308E0E75E5}">
      <dgm:prSet/>
      <dgm:spPr/>
      <dgm:t>
        <a:bodyPr/>
        <a:lstStyle/>
        <a:p>
          <a:endParaRPr lang="tr-TR"/>
        </a:p>
      </dgm:t>
    </dgm:pt>
    <dgm:pt modelId="{069EB3B8-8316-4D6E-AB8A-A0A9D6923A83}">
      <dgm:prSet phldrT="[Metin]" phldr="0" custT="1"/>
      <dgm:spPr/>
      <dgm:t>
        <a:bodyPr/>
        <a:lstStyle/>
        <a:p>
          <a:r>
            <a:rPr lang="tr-TR" sz="1400" dirty="0">
              <a:latin typeface="Aptos" panose="020B0004020202020204" pitchFamily="34" charset="0"/>
            </a:rPr>
            <a:t>İstatistik</a:t>
          </a:r>
        </a:p>
      </dgm:t>
    </dgm:pt>
    <dgm:pt modelId="{DF56EFB3-D9A7-47D3-A56E-F975BDDDDE65}" type="parTrans" cxnId="{6DD4D16E-BC4D-4852-8B37-90516001D3FE}">
      <dgm:prSet/>
      <dgm:spPr/>
      <dgm:t>
        <a:bodyPr/>
        <a:lstStyle/>
        <a:p>
          <a:endParaRPr lang="tr-TR"/>
        </a:p>
      </dgm:t>
    </dgm:pt>
    <dgm:pt modelId="{CBD4E4DC-E9F2-475B-9707-F172AC1F660D}" type="sibTrans" cxnId="{6DD4D16E-BC4D-4852-8B37-90516001D3FE}">
      <dgm:prSet/>
      <dgm:spPr/>
      <dgm:t>
        <a:bodyPr/>
        <a:lstStyle/>
        <a:p>
          <a:endParaRPr lang="tr-TR"/>
        </a:p>
      </dgm:t>
    </dgm:pt>
    <dgm:pt modelId="{0CF8763D-7D6D-4D0E-B8E2-03016A30EC4F}">
      <dgm:prSet phldrT="[Metin]" phldr="0" custT="1"/>
      <dgm:spPr/>
      <dgm:t>
        <a:bodyPr/>
        <a:lstStyle/>
        <a:p>
          <a:r>
            <a:rPr lang="tr-TR" sz="1600" dirty="0">
              <a:latin typeface="Aptos" panose="020B0004020202020204" pitchFamily="34" charset="0"/>
            </a:rPr>
            <a:t>Sosyal Bilimler</a:t>
          </a:r>
        </a:p>
      </dgm:t>
    </dgm:pt>
    <dgm:pt modelId="{F0E07B95-29B0-440E-BB17-2560B757EE25}" type="parTrans" cxnId="{255CE828-A7EE-4755-871A-FFBFC7C4D9EF}">
      <dgm:prSet/>
      <dgm:spPr/>
      <dgm:t>
        <a:bodyPr/>
        <a:lstStyle/>
        <a:p>
          <a:endParaRPr lang="tr-TR"/>
        </a:p>
      </dgm:t>
    </dgm:pt>
    <dgm:pt modelId="{EDC55B90-EBC0-483E-913D-B05608EC1E8D}" type="sibTrans" cxnId="{255CE828-A7EE-4755-871A-FFBFC7C4D9EF}">
      <dgm:prSet/>
      <dgm:spPr/>
      <dgm:t>
        <a:bodyPr/>
        <a:lstStyle/>
        <a:p>
          <a:endParaRPr lang="tr-TR"/>
        </a:p>
      </dgm:t>
    </dgm:pt>
    <dgm:pt modelId="{8EB588AF-AB13-43E4-BE16-7C87FCD18B9A}">
      <dgm:prSet phldrT="[Metin]" phldr="0" custT="1"/>
      <dgm:spPr/>
      <dgm:t>
        <a:bodyPr/>
        <a:lstStyle/>
        <a:p>
          <a:r>
            <a:rPr lang="tr-TR" sz="1100">
              <a:latin typeface="Aptos" panose="020B0004020202020204" pitchFamily="34" charset="0"/>
            </a:rPr>
            <a:t>Modelleme</a:t>
          </a:r>
          <a:endParaRPr lang="tr-TR" sz="1100" dirty="0">
            <a:latin typeface="Aptos" panose="020B0004020202020204" pitchFamily="34" charset="0"/>
          </a:endParaRPr>
        </a:p>
      </dgm:t>
    </dgm:pt>
    <dgm:pt modelId="{824C5AFC-7771-4DE4-87BF-65BB9791BCEE}" type="parTrans" cxnId="{957017BE-73EB-4398-8D8C-68BDC00C3767}">
      <dgm:prSet/>
      <dgm:spPr/>
      <dgm:t>
        <a:bodyPr/>
        <a:lstStyle/>
        <a:p>
          <a:endParaRPr lang="tr-TR"/>
        </a:p>
      </dgm:t>
    </dgm:pt>
    <dgm:pt modelId="{E4C8789C-38A4-4425-B61E-746D7D4D2ABF}" type="sibTrans" cxnId="{957017BE-73EB-4398-8D8C-68BDC00C3767}">
      <dgm:prSet/>
      <dgm:spPr/>
      <dgm:t>
        <a:bodyPr/>
        <a:lstStyle/>
        <a:p>
          <a:endParaRPr lang="tr-TR"/>
        </a:p>
      </dgm:t>
    </dgm:pt>
    <dgm:pt modelId="{4BD70382-E8B1-4301-822D-ED44A6716FD4}">
      <dgm:prSet phldrT="[Metin]" phldr="0" custT="1"/>
      <dgm:spPr/>
      <dgm:t>
        <a:bodyPr/>
        <a:lstStyle/>
        <a:p>
          <a:r>
            <a:rPr lang="tr-TR" sz="1100" dirty="0">
              <a:latin typeface="Aptos" panose="020B0004020202020204" pitchFamily="34" charset="0"/>
            </a:rPr>
            <a:t>Optimizasyon</a:t>
          </a:r>
        </a:p>
      </dgm:t>
    </dgm:pt>
    <dgm:pt modelId="{11FB0D04-B320-43F8-B3F1-69D3D6726071}" type="parTrans" cxnId="{4B6A22D5-E981-4B02-8DC5-DBF66A831106}">
      <dgm:prSet/>
      <dgm:spPr/>
      <dgm:t>
        <a:bodyPr/>
        <a:lstStyle/>
        <a:p>
          <a:endParaRPr lang="tr-TR"/>
        </a:p>
      </dgm:t>
    </dgm:pt>
    <dgm:pt modelId="{A53480FC-E85C-4965-98D7-501F0C002A61}" type="sibTrans" cxnId="{4B6A22D5-E981-4B02-8DC5-DBF66A831106}">
      <dgm:prSet/>
      <dgm:spPr/>
      <dgm:t>
        <a:bodyPr/>
        <a:lstStyle/>
        <a:p>
          <a:endParaRPr lang="tr-TR"/>
        </a:p>
      </dgm:t>
    </dgm:pt>
    <dgm:pt modelId="{6B93289D-9A98-496C-943D-2F17EFA74F39}">
      <dgm:prSet phldrT="[Metin]" phldr="0" custT="1"/>
      <dgm:spPr/>
      <dgm:t>
        <a:bodyPr/>
        <a:lstStyle/>
        <a:p>
          <a:r>
            <a:rPr lang="tr-TR" sz="1050" dirty="0">
              <a:latin typeface="Aptos" panose="020B0004020202020204" pitchFamily="34" charset="0"/>
            </a:rPr>
            <a:t>Olasılık</a:t>
          </a:r>
        </a:p>
      </dgm:t>
    </dgm:pt>
    <dgm:pt modelId="{60A63A46-D507-4DA0-A192-AFB293E7DCC1}" type="parTrans" cxnId="{20AA93FD-DFD7-43A7-A914-252B4DBC4F3E}">
      <dgm:prSet/>
      <dgm:spPr/>
      <dgm:t>
        <a:bodyPr/>
        <a:lstStyle/>
        <a:p>
          <a:endParaRPr lang="tr-TR"/>
        </a:p>
      </dgm:t>
    </dgm:pt>
    <dgm:pt modelId="{5EE35F95-A7BB-4D92-8895-F309D2B8F4A7}" type="sibTrans" cxnId="{20AA93FD-DFD7-43A7-A914-252B4DBC4F3E}">
      <dgm:prSet/>
      <dgm:spPr/>
      <dgm:t>
        <a:bodyPr/>
        <a:lstStyle/>
        <a:p>
          <a:endParaRPr lang="tr-TR"/>
        </a:p>
      </dgm:t>
    </dgm:pt>
    <dgm:pt modelId="{D2F0220F-2722-4300-B19C-36FB10C243CF}">
      <dgm:prSet phldrT="[Metin]" phldr="0" custT="1"/>
      <dgm:spPr/>
      <dgm:t>
        <a:bodyPr/>
        <a:lstStyle/>
        <a:p>
          <a:r>
            <a:rPr lang="tr-TR" sz="1100">
              <a:latin typeface="Aptos" panose="020B0004020202020204" pitchFamily="34" charset="0"/>
            </a:rPr>
            <a:t>Finans</a:t>
          </a:r>
          <a:endParaRPr lang="tr-TR" sz="1100" dirty="0">
            <a:latin typeface="Aptos" panose="020B0004020202020204" pitchFamily="34" charset="0"/>
          </a:endParaRPr>
        </a:p>
      </dgm:t>
    </dgm:pt>
    <dgm:pt modelId="{92023527-198C-4635-917D-7BEF41941018}" type="parTrans" cxnId="{8421D412-C41E-44CD-A48B-1680386B6EF8}">
      <dgm:prSet/>
      <dgm:spPr/>
      <dgm:t>
        <a:bodyPr/>
        <a:lstStyle/>
        <a:p>
          <a:endParaRPr lang="tr-TR"/>
        </a:p>
      </dgm:t>
    </dgm:pt>
    <dgm:pt modelId="{BD4B5B50-24FC-47A5-876D-0320B40211E5}" type="sibTrans" cxnId="{8421D412-C41E-44CD-A48B-1680386B6EF8}">
      <dgm:prSet/>
      <dgm:spPr/>
      <dgm:t>
        <a:bodyPr/>
        <a:lstStyle/>
        <a:p>
          <a:endParaRPr lang="tr-TR"/>
        </a:p>
      </dgm:t>
    </dgm:pt>
    <dgm:pt modelId="{C6A07752-BFD4-48E4-92CB-2F4ED1498622}">
      <dgm:prSet phldrT="[Metin]" phldr="0" custT="1"/>
      <dgm:spPr/>
      <dgm:t>
        <a:bodyPr/>
        <a:lstStyle/>
        <a:p>
          <a:r>
            <a:rPr lang="tr-TR" sz="1100" dirty="0">
              <a:latin typeface="Aptos" panose="020B0004020202020204" pitchFamily="34" charset="0"/>
            </a:rPr>
            <a:t>Politika Analizi</a:t>
          </a:r>
        </a:p>
      </dgm:t>
    </dgm:pt>
    <dgm:pt modelId="{699F8C62-91ED-4BD7-9375-31CCE5178320}" type="parTrans" cxnId="{53778467-808A-453D-AD8F-FE6D1FF48930}">
      <dgm:prSet/>
      <dgm:spPr/>
      <dgm:t>
        <a:bodyPr/>
        <a:lstStyle/>
        <a:p>
          <a:endParaRPr lang="tr-TR"/>
        </a:p>
      </dgm:t>
    </dgm:pt>
    <dgm:pt modelId="{585C1AE7-5F24-4702-9641-F0D5694AD53E}" type="sibTrans" cxnId="{53778467-808A-453D-AD8F-FE6D1FF48930}">
      <dgm:prSet/>
      <dgm:spPr/>
      <dgm:t>
        <a:bodyPr/>
        <a:lstStyle/>
        <a:p>
          <a:endParaRPr lang="tr-TR"/>
        </a:p>
      </dgm:t>
    </dgm:pt>
    <dgm:pt modelId="{9AD3A91A-8CBA-45CF-84EB-9CA4AA9067B6}">
      <dgm:prSet phldrT="[Metin]" phldr="0" custT="1"/>
      <dgm:spPr/>
      <dgm:t>
        <a:bodyPr/>
        <a:lstStyle/>
        <a:p>
          <a:r>
            <a:rPr lang="tr-TR" sz="1050" dirty="0">
              <a:latin typeface="Aptos" panose="020B0004020202020204" pitchFamily="34" charset="0"/>
            </a:rPr>
            <a:t>Veri Analizi</a:t>
          </a:r>
        </a:p>
      </dgm:t>
    </dgm:pt>
    <dgm:pt modelId="{31DFEA14-F2E5-479C-916C-3C6A851C77E6}" type="parTrans" cxnId="{CDD2BDBE-9598-48EA-BE2B-AA855F3E9ACF}">
      <dgm:prSet/>
      <dgm:spPr/>
      <dgm:t>
        <a:bodyPr/>
        <a:lstStyle/>
        <a:p>
          <a:endParaRPr lang="tr-TR"/>
        </a:p>
      </dgm:t>
    </dgm:pt>
    <dgm:pt modelId="{39DE75B7-2849-4D88-BB10-44FD926FC3E8}" type="sibTrans" cxnId="{CDD2BDBE-9598-48EA-BE2B-AA855F3E9ACF}">
      <dgm:prSet/>
      <dgm:spPr/>
      <dgm:t>
        <a:bodyPr/>
        <a:lstStyle/>
        <a:p>
          <a:endParaRPr lang="tr-TR"/>
        </a:p>
      </dgm:t>
    </dgm:pt>
    <dgm:pt modelId="{5EB7F08E-20A7-4E90-A9D9-84AEA03BA463}">
      <dgm:prSet phldrT="[Metin]" phldr="0" custT="1"/>
      <dgm:spPr/>
      <dgm:t>
        <a:bodyPr/>
        <a:lstStyle/>
        <a:p>
          <a:r>
            <a:rPr lang="tr-TR" sz="1050">
              <a:latin typeface="Aptos" panose="020B0004020202020204" pitchFamily="34" charset="0"/>
            </a:rPr>
            <a:t>Tahmin</a:t>
          </a:r>
          <a:endParaRPr lang="tr-TR" sz="1050" dirty="0">
            <a:latin typeface="Aptos" panose="020B0004020202020204" pitchFamily="34" charset="0"/>
          </a:endParaRPr>
        </a:p>
      </dgm:t>
    </dgm:pt>
    <dgm:pt modelId="{48979E1D-3DE0-4DFE-A8B3-0E1A8D0D5404}" type="parTrans" cxnId="{0F8E08CA-A880-4BE0-BCFD-51D076BC8089}">
      <dgm:prSet/>
      <dgm:spPr/>
      <dgm:t>
        <a:bodyPr/>
        <a:lstStyle/>
        <a:p>
          <a:endParaRPr lang="tr-TR"/>
        </a:p>
      </dgm:t>
    </dgm:pt>
    <dgm:pt modelId="{8246491E-648C-4E2A-9749-C2B8B69836CC}" type="sibTrans" cxnId="{0F8E08CA-A880-4BE0-BCFD-51D076BC8089}">
      <dgm:prSet/>
      <dgm:spPr/>
      <dgm:t>
        <a:bodyPr/>
        <a:lstStyle/>
        <a:p>
          <a:endParaRPr lang="tr-TR"/>
        </a:p>
      </dgm:t>
    </dgm:pt>
    <dgm:pt modelId="{9B848746-76A2-416E-9261-A5BFD7E9B6B4}">
      <dgm:prSet phldrT="[Metin]" phldr="0" custT="1"/>
      <dgm:spPr/>
      <dgm:t>
        <a:bodyPr/>
        <a:lstStyle/>
        <a:p>
          <a:r>
            <a:rPr lang="tr-TR" sz="1050" dirty="0">
              <a:latin typeface="Aptos" panose="020B0004020202020204" pitchFamily="34" charset="0"/>
            </a:rPr>
            <a:t>Hipotez Testleri</a:t>
          </a:r>
        </a:p>
      </dgm:t>
    </dgm:pt>
    <dgm:pt modelId="{68CB530F-69E8-4B60-9F7F-A35C28A81E42}" type="parTrans" cxnId="{7CB8C411-C4BF-4D85-96DE-45C363FA3D64}">
      <dgm:prSet/>
      <dgm:spPr/>
      <dgm:t>
        <a:bodyPr/>
        <a:lstStyle/>
        <a:p>
          <a:endParaRPr lang="tr-TR"/>
        </a:p>
      </dgm:t>
    </dgm:pt>
    <dgm:pt modelId="{616597C6-9D1E-4C88-81CD-9A1FF76256A6}" type="sibTrans" cxnId="{7CB8C411-C4BF-4D85-96DE-45C363FA3D64}">
      <dgm:prSet/>
      <dgm:spPr/>
      <dgm:t>
        <a:bodyPr/>
        <a:lstStyle/>
        <a:p>
          <a:endParaRPr lang="tr-TR"/>
        </a:p>
      </dgm:t>
    </dgm:pt>
    <dgm:pt modelId="{8C5501C4-23E6-4BB7-83AE-EC461CEB7A66}">
      <dgm:prSet phldrT="[Metin]" phldr="0" custT="1"/>
      <dgm:spPr/>
      <dgm:t>
        <a:bodyPr/>
        <a:lstStyle/>
        <a:p>
          <a:r>
            <a:rPr lang="tr-TR" sz="1100" dirty="0">
              <a:latin typeface="Aptos" panose="020B0004020202020204" pitchFamily="34" charset="0"/>
            </a:rPr>
            <a:t>Fonksiyonel Yapılar</a:t>
          </a:r>
        </a:p>
      </dgm:t>
    </dgm:pt>
    <dgm:pt modelId="{374861B8-04C9-42CA-A26A-ECF8252903C7}" type="parTrans" cxnId="{F36A7E4A-E664-4D67-8916-467DA7BAC32A}">
      <dgm:prSet/>
      <dgm:spPr/>
      <dgm:t>
        <a:bodyPr/>
        <a:lstStyle/>
        <a:p>
          <a:endParaRPr lang="tr-TR"/>
        </a:p>
      </dgm:t>
    </dgm:pt>
    <dgm:pt modelId="{278B8C43-81C2-4942-9056-74A742152F3E}" type="sibTrans" cxnId="{F36A7E4A-E664-4D67-8916-467DA7BAC32A}">
      <dgm:prSet/>
      <dgm:spPr/>
      <dgm:t>
        <a:bodyPr/>
        <a:lstStyle/>
        <a:p>
          <a:endParaRPr lang="tr-TR"/>
        </a:p>
      </dgm:t>
    </dgm:pt>
    <dgm:pt modelId="{4787219B-E662-4069-BE92-25A7586FDCB1}">
      <dgm:prSet phldrT="[Metin]" phldr="0" custT="1"/>
      <dgm:spPr/>
      <dgm:t>
        <a:bodyPr/>
        <a:lstStyle/>
        <a:p>
          <a:r>
            <a:rPr lang="tr-TR" sz="1100">
              <a:latin typeface="Aptos" panose="020B0004020202020204" pitchFamily="34" charset="0"/>
            </a:rPr>
            <a:t>Ekonomi</a:t>
          </a:r>
          <a:endParaRPr lang="tr-TR" sz="1100" dirty="0">
            <a:latin typeface="Aptos" panose="020B0004020202020204" pitchFamily="34" charset="0"/>
          </a:endParaRPr>
        </a:p>
      </dgm:t>
    </dgm:pt>
    <dgm:pt modelId="{C027588A-DAFC-46DA-8036-5FE6E52D37D3}" type="parTrans" cxnId="{695C6E22-B1DD-471C-8EAB-DF7A817D9427}">
      <dgm:prSet/>
      <dgm:spPr/>
      <dgm:t>
        <a:bodyPr/>
        <a:lstStyle/>
        <a:p>
          <a:endParaRPr lang="tr-TR"/>
        </a:p>
      </dgm:t>
    </dgm:pt>
    <dgm:pt modelId="{0120B257-F3F2-41A0-BEB0-896705C0A8A9}" type="sibTrans" cxnId="{695C6E22-B1DD-471C-8EAB-DF7A817D9427}">
      <dgm:prSet/>
      <dgm:spPr/>
      <dgm:t>
        <a:bodyPr/>
        <a:lstStyle/>
        <a:p>
          <a:endParaRPr lang="tr-TR"/>
        </a:p>
      </dgm:t>
    </dgm:pt>
    <dgm:pt modelId="{896D4088-B6A4-4FA5-AE05-FDC636689C42}" type="pres">
      <dgm:prSet presAssocID="{D2CBE111-C162-475A-A94D-C3945D6D2602}" presName="Name0" presStyleCnt="0">
        <dgm:presLayoutVars>
          <dgm:chMax val="1"/>
          <dgm:dir/>
          <dgm:animLvl val="ctr"/>
          <dgm:resizeHandles val="exact"/>
        </dgm:presLayoutVars>
      </dgm:prSet>
      <dgm:spPr/>
    </dgm:pt>
    <dgm:pt modelId="{1907177D-32DD-428C-8742-562A7A71C2F5}" type="pres">
      <dgm:prSet presAssocID="{E9CE0214-CB82-4A89-9B90-B454A76FAC96}" presName="centerShape" presStyleLbl="node0" presStyleIdx="0" presStyleCnt="1"/>
      <dgm:spPr/>
    </dgm:pt>
    <dgm:pt modelId="{D500525B-B70F-40DA-9C9B-EC29633B0646}" type="pres">
      <dgm:prSet presAssocID="{7EECCCB8-18B2-4716-9D9D-FDD4720EB28C}" presName="node" presStyleLbl="node1" presStyleIdx="0" presStyleCnt="3">
        <dgm:presLayoutVars>
          <dgm:bulletEnabled val="1"/>
        </dgm:presLayoutVars>
      </dgm:prSet>
      <dgm:spPr/>
    </dgm:pt>
    <dgm:pt modelId="{2D7693D0-02E1-4327-9DB3-DBB2E96D6969}" type="pres">
      <dgm:prSet presAssocID="{7EECCCB8-18B2-4716-9D9D-FDD4720EB28C}" presName="dummy" presStyleCnt="0"/>
      <dgm:spPr/>
    </dgm:pt>
    <dgm:pt modelId="{A47EA002-1DFF-4B3B-97E9-38F4DFDD3F61}" type="pres">
      <dgm:prSet presAssocID="{22E32ED9-7DFF-4813-8958-DDCE86E874A5}" presName="sibTrans" presStyleLbl="sibTrans2D1" presStyleIdx="0" presStyleCnt="3"/>
      <dgm:spPr/>
    </dgm:pt>
    <dgm:pt modelId="{DDF5D7F3-B272-4900-A586-05CBAE5BBAEE}" type="pres">
      <dgm:prSet presAssocID="{069EB3B8-8316-4D6E-AB8A-A0A9D6923A83}" presName="node" presStyleLbl="node1" presStyleIdx="1" presStyleCnt="3">
        <dgm:presLayoutVars>
          <dgm:bulletEnabled val="1"/>
        </dgm:presLayoutVars>
      </dgm:prSet>
      <dgm:spPr/>
    </dgm:pt>
    <dgm:pt modelId="{3AFB9A97-85E0-4293-B070-E725733CCD6E}" type="pres">
      <dgm:prSet presAssocID="{069EB3B8-8316-4D6E-AB8A-A0A9D6923A83}" presName="dummy" presStyleCnt="0"/>
      <dgm:spPr/>
    </dgm:pt>
    <dgm:pt modelId="{28156AAB-EB3F-47CA-96FC-7AFFC4A53EE5}" type="pres">
      <dgm:prSet presAssocID="{CBD4E4DC-E9F2-475B-9707-F172AC1F660D}" presName="sibTrans" presStyleLbl="sibTrans2D1" presStyleIdx="1" presStyleCnt="3"/>
      <dgm:spPr/>
    </dgm:pt>
    <dgm:pt modelId="{C03D251C-FDC1-4932-BA1E-54C9BA3C844C}" type="pres">
      <dgm:prSet presAssocID="{0CF8763D-7D6D-4D0E-B8E2-03016A30EC4F}" presName="node" presStyleLbl="node1" presStyleIdx="2" presStyleCnt="3">
        <dgm:presLayoutVars>
          <dgm:bulletEnabled val="1"/>
        </dgm:presLayoutVars>
      </dgm:prSet>
      <dgm:spPr/>
    </dgm:pt>
    <dgm:pt modelId="{625E67C3-B920-41DF-B833-D3570F9D0A2D}" type="pres">
      <dgm:prSet presAssocID="{0CF8763D-7D6D-4D0E-B8E2-03016A30EC4F}" presName="dummy" presStyleCnt="0"/>
      <dgm:spPr/>
    </dgm:pt>
    <dgm:pt modelId="{A6DB5FE3-F0F9-48AA-A756-DB60C2E8A236}" type="pres">
      <dgm:prSet presAssocID="{EDC55B90-EBC0-483E-913D-B05608EC1E8D}" presName="sibTrans" presStyleLbl="sibTrans2D1" presStyleIdx="2" presStyleCnt="3"/>
      <dgm:spPr/>
    </dgm:pt>
  </dgm:ptLst>
  <dgm:cxnLst>
    <dgm:cxn modelId="{653B0C00-745C-4768-A9AE-7AD60512D3AC}" type="presOf" srcId="{CBD4E4DC-E9F2-475B-9707-F172AC1F660D}" destId="{28156AAB-EB3F-47CA-96FC-7AFFC4A53EE5}" srcOrd="0" destOrd="0" presId="urn:microsoft.com/office/officeart/2005/8/layout/radial6"/>
    <dgm:cxn modelId="{7CB8C411-C4BF-4D85-96DE-45C363FA3D64}" srcId="{069EB3B8-8316-4D6E-AB8A-A0A9D6923A83}" destId="{9B848746-76A2-416E-9261-A5BFD7E9B6B4}" srcOrd="3" destOrd="0" parTransId="{68CB530F-69E8-4B60-9F7F-A35C28A81E42}" sibTransId="{616597C6-9D1E-4C88-81CD-9A1FF76256A6}"/>
    <dgm:cxn modelId="{8421D412-C41E-44CD-A48B-1680386B6EF8}" srcId="{0CF8763D-7D6D-4D0E-B8E2-03016A30EC4F}" destId="{D2F0220F-2722-4300-B19C-36FB10C243CF}" srcOrd="1" destOrd="0" parTransId="{92023527-198C-4635-917D-7BEF41941018}" sibTransId="{BD4B5B50-24FC-47A5-876D-0320B40211E5}"/>
    <dgm:cxn modelId="{D4D5D615-BB0C-4D3D-A5C2-852ACAABD835}" type="presOf" srcId="{E9CE0214-CB82-4A89-9B90-B454A76FAC96}" destId="{1907177D-32DD-428C-8742-562A7A71C2F5}" srcOrd="0" destOrd="0" presId="urn:microsoft.com/office/officeart/2005/8/layout/radial6"/>
    <dgm:cxn modelId="{695C6E22-B1DD-471C-8EAB-DF7A817D9427}" srcId="{0CF8763D-7D6D-4D0E-B8E2-03016A30EC4F}" destId="{4787219B-E662-4069-BE92-25A7586FDCB1}" srcOrd="0" destOrd="0" parTransId="{C027588A-DAFC-46DA-8036-5FE6E52D37D3}" sibTransId="{0120B257-F3F2-41A0-BEB0-896705C0A8A9}"/>
    <dgm:cxn modelId="{6C53F024-85FF-4FAF-8AC0-EC2FE883E6AD}" type="presOf" srcId="{069EB3B8-8316-4D6E-AB8A-A0A9D6923A83}" destId="{DDF5D7F3-B272-4900-A586-05CBAE5BBAEE}" srcOrd="0" destOrd="0" presId="urn:microsoft.com/office/officeart/2005/8/layout/radial6"/>
    <dgm:cxn modelId="{255CE828-A7EE-4755-871A-FFBFC7C4D9EF}" srcId="{E9CE0214-CB82-4A89-9B90-B454A76FAC96}" destId="{0CF8763D-7D6D-4D0E-B8E2-03016A30EC4F}" srcOrd="2" destOrd="0" parTransId="{F0E07B95-29B0-440E-BB17-2560B757EE25}" sibTransId="{EDC55B90-EBC0-483E-913D-B05608EC1E8D}"/>
    <dgm:cxn modelId="{EE94B934-1613-4A19-B8CA-0DF02C63CF4B}" type="presOf" srcId="{D2F0220F-2722-4300-B19C-36FB10C243CF}" destId="{C03D251C-FDC1-4932-BA1E-54C9BA3C844C}" srcOrd="0" destOrd="2" presId="urn:microsoft.com/office/officeart/2005/8/layout/radial6"/>
    <dgm:cxn modelId="{C002EB38-4C70-4D4F-B418-A8680A73A549}" type="presOf" srcId="{7EECCCB8-18B2-4716-9D9D-FDD4720EB28C}" destId="{D500525B-B70F-40DA-9C9B-EC29633B0646}" srcOrd="0" destOrd="0" presId="urn:microsoft.com/office/officeart/2005/8/layout/radial6"/>
    <dgm:cxn modelId="{759B8F42-87DC-4FE9-80A6-C14CD6D67442}" type="presOf" srcId="{4787219B-E662-4069-BE92-25A7586FDCB1}" destId="{C03D251C-FDC1-4932-BA1E-54C9BA3C844C}" srcOrd="0" destOrd="1" presId="urn:microsoft.com/office/officeart/2005/8/layout/radial6"/>
    <dgm:cxn modelId="{8E8BC545-3060-4384-B6D2-24FBE6A7760B}" type="presOf" srcId="{EDC55B90-EBC0-483E-913D-B05608EC1E8D}" destId="{A6DB5FE3-F0F9-48AA-A756-DB60C2E8A236}" srcOrd="0" destOrd="0" presId="urn:microsoft.com/office/officeart/2005/8/layout/radial6"/>
    <dgm:cxn modelId="{53778467-808A-453D-AD8F-FE6D1FF48930}" srcId="{0CF8763D-7D6D-4D0E-B8E2-03016A30EC4F}" destId="{C6A07752-BFD4-48E4-92CB-2F4ED1498622}" srcOrd="2" destOrd="0" parTransId="{699F8C62-91ED-4BD7-9375-31CCE5178320}" sibTransId="{585C1AE7-5F24-4702-9641-F0D5694AD53E}"/>
    <dgm:cxn modelId="{F36A7E4A-E664-4D67-8916-467DA7BAC32A}" srcId="{7EECCCB8-18B2-4716-9D9D-FDD4720EB28C}" destId="{8C5501C4-23E6-4BB7-83AE-EC461CEB7A66}" srcOrd="2" destOrd="0" parTransId="{374861B8-04C9-42CA-A26A-ECF8252903C7}" sibTransId="{278B8C43-81C2-4942-9056-74A742152F3E}"/>
    <dgm:cxn modelId="{6DD4D16E-BC4D-4852-8B37-90516001D3FE}" srcId="{E9CE0214-CB82-4A89-9B90-B454A76FAC96}" destId="{069EB3B8-8316-4D6E-AB8A-A0A9D6923A83}" srcOrd="1" destOrd="0" parTransId="{DF56EFB3-D9A7-47D3-A56E-F975BDDDDE65}" sibTransId="{CBD4E4DC-E9F2-475B-9707-F172AC1F660D}"/>
    <dgm:cxn modelId="{D0D75151-02FD-4005-BB0B-C302F786B768}" type="presOf" srcId="{5EB7F08E-20A7-4E90-A9D9-84AEA03BA463}" destId="{DDF5D7F3-B272-4900-A586-05CBAE5BBAEE}" srcOrd="0" destOrd="3" presId="urn:microsoft.com/office/officeart/2005/8/layout/radial6"/>
    <dgm:cxn modelId="{134C5856-928F-4BDF-9B89-3817C0DAA2EC}" type="presOf" srcId="{8C5501C4-23E6-4BB7-83AE-EC461CEB7A66}" destId="{D500525B-B70F-40DA-9C9B-EC29633B0646}" srcOrd="0" destOrd="3" presId="urn:microsoft.com/office/officeart/2005/8/layout/radial6"/>
    <dgm:cxn modelId="{2CF2BD84-787F-43B6-AC6C-B98FA3C89F8B}" type="presOf" srcId="{D2CBE111-C162-475A-A94D-C3945D6D2602}" destId="{896D4088-B6A4-4FA5-AE05-FDC636689C42}" srcOrd="0" destOrd="0" presId="urn:microsoft.com/office/officeart/2005/8/layout/radial6"/>
    <dgm:cxn modelId="{FCD3C19A-F4F6-489F-8260-9FC96C04FF3F}" type="presOf" srcId="{6B93289D-9A98-496C-943D-2F17EFA74F39}" destId="{DDF5D7F3-B272-4900-A586-05CBAE5BBAEE}" srcOrd="0" destOrd="1" presId="urn:microsoft.com/office/officeart/2005/8/layout/radial6"/>
    <dgm:cxn modelId="{F2AC74A2-195C-40AC-A897-7F308E0E75E5}" srcId="{E9CE0214-CB82-4A89-9B90-B454A76FAC96}" destId="{7EECCCB8-18B2-4716-9D9D-FDD4720EB28C}" srcOrd="0" destOrd="0" parTransId="{10D3CD77-931A-4C0D-A755-91C51AFC0056}" sibTransId="{22E32ED9-7DFF-4813-8958-DDCE86E874A5}"/>
    <dgm:cxn modelId="{B344DEA9-9B4D-4001-8BC4-0B8FDCC48C38}" type="presOf" srcId="{8EB588AF-AB13-43E4-BE16-7C87FCD18B9A}" destId="{D500525B-B70F-40DA-9C9B-EC29633B0646}" srcOrd="0" destOrd="1" presId="urn:microsoft.com/office/officeart/2005/8/layout/radial6"/>
    <dgm:cxn modelId="{43A3ABB5-093C-402D-B03E-251BFC8FC11E}" type="presOf" srcId="{9AD3A91A-8CBA-45CF-84EB-9CA4AA9067B6}" destId="{DDF5D7F3-B272-4900-A586-05CBAE5BBAEE}" srcOrd="0" destOrd="2" presId="urn:microsoft.com/office/officeart/2005/8/layout/radial6"/>
    <dgm:cxn modelId="{957017BE-73EB-4398-8D8C-68BDC00C3767}" srcId="{7EECCCB8-18B2-4716-9D9D-FDD4720EB28C}" destId="{8EB588AF-AB13-43E4-BE16-7C87FCD18B9A}" srcOrd="0" destOrd="0" parTransId="{824C5AFC-7771-4DE4-87BF-65BB9791BCEE}" sibTransId="{E4C8789C-38A4-4425-B61E-746D7D4D2ABF}"/>
    <dgm:cxn modelId="{CDD2BDBE-9598-48EA-BE2B-AA855F3E9ACF}" srcId="{069EB3B8-8316-4D6E-AB8A-A0A9D6923A83}" destId="{9AD3A91A-8CBA-45CF-84EB-9CA4AA9067B6}" srcOrd="1" destOrd="0" parTransId="{31DFEA14-F2E5-479C-916C-3C6A851C77E6}" sibTransId="{39DE75B7-2849-4D88-BB10-44FD926FC3E8}"/>
    <dgm:cxn modelId="{892A7EBF-61D7-4726-BE1D-5D21321BAFF3}" type="presOf" srcId="{0CF8763D-7D6D-4D0E-B8E2-03016A30EC4F}" destId="{C03D251C-FDC1-4932-BA1E-54C9BA3C844C}" srcOrd="0" destOrd="0" presId="urn:microsoft.com/office/officeart/2005/8/layout/radial6"/>
    <dgm:cxn modelId="{0F8E08CA-A880-4BE0-BCFD-51D076BC8089}" srcId="{069EB3B8-8316-4D6E-AB8A-A0A9D6923A83}" destId="{5EB7F08E-20A7-4E90-A9D9-84AEA03BA463}" srcOrd="2" destOrd="0" parTransId="{48979E1D-3DE0-4DFE-A8B3-0E1A8D0D5404}" sibTransId="{8246491E-648C-4E2A-9749-C2B8B69836CC}"/>
    <dgm:cxn modelId="{4B6A22D5-E981-4B02-8DC5-DBF66A831106}" srcId="{7EECCCB8-18B2-4716-9D9D-FDD4720EB28C}" destId="{4BD70382-E8B1-4301-822D-ED44A6716FD4}" srcOrd="1" destOrd="0" parTransId="{11FB0D04-B320-43F8-B3F1-69D3D6726071}" sibTransId="{A53480FC-E85C-4965-98D7-501F0C002A61}"/>
    <dgm:cxn modelId="{B118A1D9-B94D-41C4-B264-FED2CB3229DE}" type="presOf" srcId="{22E32ED9-7DFF-4813-8958-DDCE86E874A5}" destId="{A47EA002-1DFF-4B3B-97E9-38F4DFDD3F61}" srcOrd="0" destOrd="0" presId="urn:microsoft.com/office/officeart/2005/8/layout/radial6"/>
    <dgm:cxn modelId="{0F2C34DB-94EB-486A-AD43-9CEB965C4131}" type="presOf" srcId="{C6A07752-BFD4-48E4-92CB-2F4ED1498622}" destId="{C03D251C-FDC1-4932-BA1E-54C9BA3C844C}" srcOrd="0" destOrd="3" presId="urn:microsoft.com/office/officeart/2005/8/layout/radial6"/>
    <dgm:cxn modelId="{373A44DE-F718-43AD-AF36-95A5A52D2D1F}" type="presOf" srcId="{4BD70382-E8B1-4301-822D-ED44A6716FD4}" destId="{D500525B-B70F-40DA-9C9B-EC29633B0646}" srcOrd="0" destOrd="2" presId="urn:microsoft.com/office/officeart/2005/8/layout/radial6"/>
    <dgm:cxn modelId="{F732F9E2-0017-4802-A1AC-8BFE14D3956C}" type="presOf" srcId="{9B848746-76A2-416E-9261-A5BFD7E9B6B4}" destId="{DDF5D7F3-B272-4900-A586-05CBAE5BBAEE}" srcOrd="0" destOrd="4" presId="urn:microsoft.com/office/officeart/2005/8/layout/radial6"/>
    <dgm:cxn modelId="{AD8376E5-5726-4BD4-BA98-0661AC7A68BE}" srcId="{D2CBE111-C162-475A-A94D-C3945D6D2602}" destId="{E9CE0214-CB82-4A89-9B90-B454A76FAC96}" srcOrd="0" destOrd="0" parTransId="{E023B43F-2C11-4344-B795-B710839FBC1D}" sibTransId="{AA2AEC4B-462D-4DAE-9764-8C5F09400FF1}"/>
    <dgm:cxn modelId="{20AA93FD-DFD7-43A7-A914-252B4DBC4F3E}" srcId="{069EB3B8-8316-4D6E-AB8A-A0A9D6923A83}" destId="{6B93289D-9A98-496C-943D-2F17EFA74F39}" srcOrd="0" destOrd="0" parTransId="{60A63A46-D507-4DA0-A192-AFB293E7DCC1}" sibTransId="{5EE35F95-A7BB-4D92-8895-F309D2B8F4A7}"/>
    <dgm:cxn modelId="{F222EB9E-D067-4F51-9E9E-1A67C429C466}" type="presParOf" srcId="{896D4088-B6A4-4FA5-AE05-FDC636689C42}" destId="{1907177D-32DD-428C-8742-562A7A71C2F5}" srcOrd="0" destOrd="0" presId="urn:microsoft.com/office/officeart/2005/8/layout/radial6"/>
    <dgm:cxn modelId="{A9AA83CB-E636-4E18-849E-6AA9B7E132C6}" type="presParOf" srcId="{896D4088-B6A4-4FA5-AE05-FDC636689C42}" destId="{D500525B-B70F-40DA-9C9B-EC29633B0646}" srcOrd="1" destOrd="0" presId="urn:microsoft.com/office/officeart/2005/8/layout/radial6"/>
    <dgm:cxn modelId="{B038A5D2-8D08-4117-9779-93E82CC63C42}" type="presParOf" srcId="{896D4088-B6A4-4FA5-AE05-FDC636689C42}" destId="{2D7693D0-02E1-4327-9DB3-DBB2E96D6969}" srcOrd="2" destOrd="0" presId="urn:microsoft.com/office/officeart/2005/8/layout/radial6"/>
    <dgm:cxn modelId="{52E885B2-2B98-43C6-8DD3-998B2C3E3613}" type="presParOf" srcId="{896D4088-B6A4-4FA5-AE05-FDC636689C42}" destId="{A47EA002-1DFF-4B3B-97E9-38F4DFDD3F61}" srcOrd="3" destOrd="0" presId="urn:microsoft.com/office/officeart/2005/8/layout/radial6"/>
    <dgm:cxn modelId="{120BC924-CC60-458B-8E29-D6B0891D7690}" type="presParOf" srcId="{896D4088-B6A4-4FA5-AE05-FDC636689C42}" destId="{DDF5D7F3-B272-4900-A586-05CBAE5BBAEE}" srcOrd="4" destOrd="0" presId="urn:microsoft.com/office/officeart/2005/8/layout/radial6"/>
    <dgm:cxn modelId="{77E42C15-FED4-4349-99A3-229B2D82CB44}" type="presParOf" srcId="{896D4088-B6A4-4FA5-AE05-FDC636689C42}" destId="{3AFB9A97-85E0-4293-B070-E725733CCD6E}" srcOrd="5" destOrd="0" presId="urn:microsoft.com/office/officeart/2005/8/layout/radial6"/>
    <dgm:cxn modelId="{7C777F6A-DF77-4044-A47B-DF808500A414}" type="presParOf" srcId="{896D4088-B6A4-4FA5-AE05-FDC636689C42}" destId="{28156AAB-EB3F-47CA-96FC-7AFFC4A53EE5}" srcOrd="6" destOrd="0" presId="urn:microsoft.com/office/officeart/2005/8/layout/radial6"/>
    <dgm:cxn modelId="{D883FCFF-C509-4769-A133-2EBE153D7E2F}" type="presParOf" srcId="{896D4088-B6A4-4FA5-AE05-FDC636689C42}" destId="{C03D251C-FDC1-4932-BA1E-54C9BA3C844C}" srcOrd="7" destOrd="0" presId="urn:microsoft.com/office/officeart/2005/8/layout/radial6"/>
    <dgm:cxn modelId="{BB99832D-F773-471A-8DF2-7CDF25339816}" type="presParOf" srcId="{896D4088-B6A4-4FA5-AE05-FDC636689C42}" destId="{625E67C3-B920-41DF-B833-D3570F9D0A2D}" srcOrd="8" destOrd="0" presId="urn:microsoft.com/office/officeart/2005/8/layout/radial6"/>
    <dgm:cxn modelId="{621A1716-171C-4163-9348-23852291E351}" type="presParOf" srcId="{896D4088-B6A4-4FA5-AE05-FDC636689C42}" destId="{A6DB5FE3-F0F9-48AA-A756-DB60C2E8A236}" srcOrd="9"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643835-096B-4D14-8FB9-2C5DBDFEB016}" type="doc">
      <dgm:prSet loTypeId="urn:microsoft.com/office/officeart/2005/8/layout/chevron1" loCatId="process" qsTypeId="urn:microsoft.com/office/officeart/2005/8/quickstyle/simple1#3" qsCatId="simple" csTypeId="urn:microsoft.com/office/officeart/2005/8/colors/accent0_2#2" csCatId="mainScheme" phldr="1"/>
      <dgm:spPr/>
      <dgm:t>
        <a:bodyPr/>
        <a:lstStyle/>
        <a:p>
          <a:endParaRPr lang="tr-TR"/>
        </a:p>
      </dgm:t>
    </dgm:pt>
    <dgm:pt modelId="{854A3FD6-403E-457B-AC1E-9689DA632FED}">
      <dgm:prSet/>
      <dgm:spPr/>
      <dgm:t>
        <a:bodyPr/>
        <a:lstStyle/>
        <a:p>
          <a:r>
            <a:rPr lang="tr-TR" b="0" i="0" baseline="0" dirty="0">
              <a:latin typeface="Aptos" panose="020B0004020202020204" pitchFamily="34" charset="0"/>
            </a:rPr>
            <a:t>Teorileri ampirik olarak test eder</a:t>
          </a:r>
          <a:endParaRPr lang="tr-TR" dirty="0">
            <a:latin typeface="Aptos" panose="020B0004020202020204" pitchFamily="34" charset="0"/>
          </a:endParaRPr>
        </a:p>
      </dgm:t>
    </dgm:pt>
    <dgm:pt modelId="{A90E2FD2-4A11-4A91-BE34-06BE69FC9123}" type="parTrans" cxnId="{497686F3-927A-4024-B1AE-3B2749D19855}">
      <dgm:prSet/>
      <dgm:spPr/>
      <dgm:t>
        <a:bodyPr/>
        <a:lstStyle/>
        <a:p>
          <a:endParaRPr lang="tr-TR"/>
        </a:p>
      </dgm:t>
    </dgm:pt>
    <dgm:pt modelId="{7A38FCCF-CC29-4CE0-99CD-E57B96168A20}" type="sibTrans" cxnId="{497686F3-927A-4024-B1AE-3B2749D19855}">
      <dgm:prSet/>
      <dgm:spPr/>
      <dgm:t>
        <a:bodyPr/>
        <a:lstStyle/>
        <a:p>
          <a:endParaRPr lang="tr-TR"/>
        </a:p>
      </dgm:t>
    </dgm:pt>
    <dgm:pt modelId="{35864F00-AF3D-416C-BAA8-872389BCB363}">
      <dgm:prSet/>
      <dgm:spPr/>
      <dgm:t>
        <a:bodyPr/>
        <a:lstStyle/>
        <a:p>
          <a:r>
            <a:rPr lang="tr-TR" b="0" i="0" baseline="0" dirty="0">
              <a:latin typeface="Aptos" panose="020B0004020202020204" pitchFamily="34" charset="0"/>
            </a:rPr>
            <a:t>İlişkileri ölçer ve tahmin eder</a:t>
          </a:r>
          <a:endParaRPr lang="tr-TR" dirty="0">
            <a:latin typeface="Aptos" panose="020B0004020202020204" pitchFamily="34" charset="0"/>
          </a:endParaRPr>
        </a:p>
      </dgm:t>
    </dgm:pt>
    <dgm:pt modelId="{AB3C7F3C-8ED0-4938-B00E-DB29B93E0111}" type="parTrans" cxnId="{48BCF211-0002-4BBB-84B7-065DD42F0F1D}">
      <dgm:prSet/>
      <dgm:spPr/>
      <dgm:t>
        <a:bodyPr/>
        <a:lstStyle/>
        <a:p>
          <a:endParaRPr lang="tr-TR"/>
        </a:p>
      </dgm:t>
    </dgm:pt>
    <dgm:pt modelId="{2ED213FB-FA4F-46A2-8F44-7C4E1D536CA9}" type="sibTrans" cxnId="{48BCF211-0002-4BBB-84B7-065DD42F0F1D}">
      <dgm:prSet/>
      <dgm:spPr/>
      <dgm:t>
        <a:bodyPr/>
        <a:lstStyle/>
        <a:p>
          <a:endParaRPr lang="tr-TR"/>
        </a:p>
      </dgm:t>
    </dgm:pt>
    <dgm:pt modelId="{24229BAD-542D-42B2-8EB7-72E0FB6A7389}">
      <dgm:prSet/>
      <dgm:spPr/>
      <dgm:t>
        <a:bodyPr/>
        <a:lstStyle/>
        <a:p>
          <a:r>
            <a:rPr lang="tr-TR" b="0" i="0" baseline="0" dirty="0">
              <a:latin typeface="Aptos" panose="020B0004020202020204" pitchFamily="34" charset="0"/>
            </a:rPr>
            <a:t>Politika ve karar sürelerine nicel kanıt sağlar</a:t>
          </a:r>
          <a:endParaRPr lang="tr-TR" dirty="0">
            <a:latin typeface="Aptos" panose="020B0004020202020204" pitchFamily="34" charset="0"/>
          </a:endParaRPr>
        </a:p>
      </dgm:t>
    </dgm:pt>
    <dgm:pt modelId="{B0E5A452-79BD-46B0-9690-BD9959B3CDA9}" type="parTrans" cxnId="{2FA884B9-E3C8-4D70-9034-B79F0ACCD888}">
      <dgm:prSet/>
      <dgm:spPr/>
      <dgm:t>
        <a:bodyPr/>
        <a:lstStyle/>
        <a:p>
          <a:endParaRPr lang="tr-TR"/>
        </a:p>
      </dgm:t>
    </dgm:pt>
    <dgm:pt modelId="{78594BD6-3C20-4C85-BC72-E13F70C587F3}" type="sibTrans" cxnId="{2FA884B9-E3C8-4D70-9034-B79F0ACCD888}">
      <dgm:prSet/>
      <dgm:spPr/>
      <dgm:t>
        <a:bodyPr/>
        <a:lstStyle/>
        <a:p>
          <a:endParaRPr lang="tr-TR"/>
        </a:p>
      </dgm:t>
    </dgm:pt>
    <dgm:pt modelId="{8954D91B-5E8B-4F17-B189-DA1CEA363F24}" type="pres">
      <dgm:prSet presAssocID="{B0643835-096B-4D14-8FB9-2C5DBDFEB016}" presName="Name0" presStyleCnt="0">
        <dgm:presLayoutVars>
          <dgm:dir/>
          <dgm:animLvl val="lvl"/>
          <dgm:resizeHandles val="exact"/>
        </dgm:presLayoutVars>
      </dgm:prSet>
      <dgm:spPr/>
    </dgm:pt>
    <dgm:pt modelId="{B71B001B-FFDB-4043-92DF-F3D49A17DA7A}" type="pres">
      <dgm:prSet presAssocID="{854A3FD6-403E-457B-AC1E-9689DA632FED}" presName="parTxOnly" presStyleLbl="node1" presStyleIdx="0" presStyleCnt="3">
        <dgm:presLayoutVars>
          <dgm:chMax val="0"/>
          <dgm:chPref val="0"/>
          <dgm:bulletEnabled val="1"/>
        </dgm:presLayoutVars>
      </dgm:prSet>
      <dgm:spPr/>
    </dgm:pt>
    <dgm:pt modelId="{2E483500-90C7-431E-A51E-2999EE7E25CA}" type="pres">
      <dgm:prSet presAssocID="{7A38FCCF-CC29-4CE0-99CD-E57B96168A20}" presName="parTxOnlySpace" presStyleCnt="0"/>
      <dgm:spPr/>
    </dgm:pt>
    <dgm:pt modelId="{05DDB487-97D4-4CDC-B0E9-849EC026A629}" type="pres">
      <dgm:prSet presAssocID="{35864F00-AF3D-416C-BAA8-872389BCB363}" presName="parTxOnly" presStyleLbl="node1" presStyleIdx="1" presStyleCnt="3">
        <dgm:presLayoutVars>
          <dgm:chMax val="0"/>
          <dgm:chPref val="0"/>
          <dgm:bulletEnabled val="1"/>
        </dgm:presLayoutVars>
      </dgm:prSet>
      <dgm:spPr/>
    </dgm:pt>
    <dgm:pt modelId="{544046BC-A085-4B9E-BB0E-C90628CE70A7}" type="pres">
      <dgm:prSet presAssocID="{2ED213FB-FA4F-46A2-8F44-7C4E1D536CA9}" presName="parTxOnlySpace" presStyleCnt="0"/>
      <dgm:spPr/>
    </dgm:pt>
    <dgm:pt modelId="{C22FBB4B-FE8C-4E0C-95A5-9A6266716A76}" type="pres">
      <dgm:prSet presAssocID="{24229BAD-542D-42B2-8EB7-72E0FB6A7389}" presName="parTxOnly" presStyleLbl="node1" presStyleIdx="2" presStyleCnt="3">
        <dgm:presLayoutVars>
          <dgm:chMax val="0"/>
          <dgm:chPref val="0"/>
          <dgm:bulletEnabled val="1"/>
        </dgm:presLayoutVars>
      </dgm:prSet>
      <dgm:spPr/>
    </dgm:pt>
  </dgm:ptLst>
  <dgm:cxnLst>
    <dgm:cxn modelId="{48BCF211-0002-4BBB-84B7-065DD42F0F1D}" srcId="{B0643835-096B-4D14-8FB9-2C5DBDFEB016}" destId="{35864F00-AF3D-416C-BAA8-872389BCB363}" srcOrd="1" destOrd="0" parTransId="{AB3C7F3C-8ED0-4938-B00E-DB29B93E0111}" sibTransId="{2ED213FB-FA4F-46A2-8F44-7C4E1D536CA9}"/>
    <dgm:cxn modelId="{1EEA861A-445D-4A3B-8DE0-FBF5221EB6BE}" type="presOf" srcId="{854A3FD6-403E-457B-AC1E-9689DA632FED}" destId="{B71B001B-FFDB-4043-92DF-F3D49A17DA7A}" srcOrd="0" destOrd="0" presId="urn:microsoft.com/office/officeart/2005/8/layout/chevron1"/>
    <dgm:cxn modelId="{E157294C-9EDD-4220-BBBD-A7B0F5B513F5}" type="presOf" srcId="{24229BAD-542D-42B2-8EB7-72E0FB6A7389}" destId="{C22FBB4B-FE8C-4E0C-95A5-9A6266716A76}" srcOrd="0" destOrd="0" presId="urn:microsoft.com/office/officeart/2005/8/layout/chevron1"/>
    <dgm:cxn modelId="{F9E502B2-1FA3-49C5-877A-DC4E8A221015}" type="presOf" srcId="{B0643835-096B-4D14-8FB9-2C5DBDFEB016}" destId="{8954D91B-5E8B-4F17-B189-DA1CEA363F24}" srcOrd="0" destOrd="0" presId="urn:microsoft.com/office/officeart/2005/8/layout/chevron1"/>
    <dgm:cxn modelId="{2FA884B9-E3C8-4D70-9034-B79F0ACCD888}" srcId="{B0643835-096B-4D14-8FB9-2C5DBDFEB016}" destId="{24229BAD-542D-42B2-8EB7-72E0FB6A7389}" srcOrd="2" destOrd="0" parTransId="{B0E5A452-79BD-46B0-9690-BD9959B3CDA9}" sibTransId="{78594BD6-3C20-4C85-BC72-E13F70C587F3}"/>
    <dgm:cxn modelId="{42D18DF1-DC0C-4E82-BB9C-31E2D8CCA14E}" type="presOf" srcId="{35864F00-AF3D-416C-BAA8-872389BCB363}" destId="{05DDB487-97D4-4CDC-B0E9-849EC026A629}" srcOrd="0" destOrd="0" presId="urn:microsoft.com/office/officeart/2005/8/layout/chevron1"/>
    <dgm:cxn modelId="{497686F3-927A-4024-B1AE-3B2749D19855}" srcId="{B0643835-096B-4D14-8FB9-2C5DBDFEB016}" destId="{854A3FD6-403E-457B-AC1E-9689DA632FED}" srcOrd="0" destOrd="0" parTransId="{A90E2FD2-4A11-4A91-BE34-06BE69FC9123}" sibTransId="{7A38FCCF-CC29-4CE0-99CD-E57B96168A20}"/>
    <dgm:cxn modelId="{3A297D68-2934-49E6-B4F9-1FD756D256F5}" type="presParOf" srcId="{8954D91B-5E8B-4F17-B189-DA1CEA363F24}" destId="{B71B001B-FFDB-4043-92DF-F3D49A17DA7A}" srcOrd="0" destOrd="0" presId="urn:microsoft.com/office/officeart/2005/8/layout/chevron1"/>
    <dgm:cxn modelId="{D043B05D-881E-4EDF-9793-6FAE865979D1}" type="presParOf" srcId="{8954D91B-5E8B-4F17-B189-DA1CEA363F24}" destId="{2E483500-90C7-431E-A51E-2999EE7E25CA}" srcOrd="1" destOrd="0" presId="urn:microsoft.com/office/officeart/2005/8/layout/chevron1"/>
    <dgm:cxn modelId="{9B7389CD-6C23-4656-B9BA-0CF0B0E3EF40}" type="presParOf" srcId="{8954D91B-5E8B-4F17-B189-DA1CEA363F24}" destId="{05DDB487-97D4-4CDC-B0E9-849EC026A629}" srcOrd="2" destOrd="0" presId="urn:microsoft.com/office/officeart/2005/8/layout/chevron1"/>
    <dgm:cxn modelId="{C3B6F328-3398-4A89-95FC-7F3E4542BD84}" type="presParOf" srcId="{8954D91B-5E8B-4F17-B189-DA1CEA363F24}" destId="{544046BC-A085-4B9E-BB0E-C90628CE70A7}" srcOrd="3" destOrd="0" presId="urn:microsoft.com/office/officeart/2005/8/layout/chevron1"/>
    <dgm:cxn modelId="{A63540FC-E8CB-441B-B356-AB8AD9D1B961}" type="presParOf" srcId="{8954D91B-5E8B-4F17-B189-DA1CEA363F24}" destId="{C22FBB4B-FE8C-4E0C-95A5-9A6266716A76}"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643835-096B-4D14-8FB9-2C5DBDFEB016}" type="doc">
      <dgm:prSet loTypeId="urn:microsoft.com/office/officeart/2005/8/layout/vList2" loCatId="list" qsTypeId="urn:microsoft.com/office/officeart/2005/8/quickstyle/simple1#4" qsCatId="simple" csTypeId="urn:microsoft.com/office/officeart/2005/8/colors/accent0_2#3" csCatId="mainScheme" phldr="1"/>
      <dgm:spPr/>
      <dgm:t>
        <a:bodyPr/>
        <a:lstStyle/>
        <a:p>
          <a:endParaRPr lang="tr-TR"/>
        </a:p>
      </dgm:t>
    </dgm:pt>
    <dgm:pt modelId="{854A3FD6-403E-457B-AC1E-9689DA632FED}">
      <dgm:prSet/>
      <dgm:spPr/>
      <dgm:t>
        <a:bodyPr/>
        <a:lstStyle/>
        <a:p>
          <a:r>
            <a:rPr lang="tr-TR" dirty="0">
              <a:latin typeface="Aptos" panose="020B0004020202020204" pitchFamily="34" charset="0"/>
            </a:rPr>
            <a:t>Ekonomi</a:t>
          </a:r>
        </a:p>
      </dgm:t>
    </dgm:pt>
    <dgm:pt modelId="{A90E2FD2-4A11-4A91-BE34-06BE69FC9123}" type="parTrans" cxnId="{497686F3-927A-4024-B1AE-3B2749D19855}">
      <dgm:prSet/>
      <dgm:spPr/>
      <dgm:t>
        <a:bodyPr/>
        <a:lstStyle/>
        <a:p>
          <a:endParaRPr lang="tr-TR"/>
        </a:p>
      </dgm:t>
    </dgm:pt>
    <dgm:pt modelId="{7A38FCCF-CC29-4CE0-99CD-E57B96168A20}" type="sibTrans" cxnId="{497686F3-927A-4024-B1AE-3B2749D19855}">
      <dgm:prSet/>
      <dgm:spPr/>
      <dgm:t>
        <a:bodyPr/>
        <a:lstStyle/>
        <a:p>
          <a:endParaRPr lang="tr-TR"/>
        </a:p>
      </dgm:t>
    </dgm:pt>
    <dgm:pt modelId="{F528875E-62E3-4AEF-A098-F9D818EB7CFF}">
      <dgm:prSet/>
      <dgm:spPr/>
      <dgm:t>
        <a:bodyPr/>
        <a:lstStyle/>
        <a:p>
          <a:pPr>
            <a:buNone/>
          </a:pPr>
          <a:r>
            <a:rPr lang="tr-TR">
              <a:latin typeface="Aptos" panose="020B0004020202020204" pitchFamily="34" charset="0"/>
            </a:rPr>
            <a:t>Kamu Politikası</a:t>
          </a:r>
        </a:p>
      </dgm:t>
    </dgm:pt>
    <dgm:pt modelId="{EC90F663-DD15-438C-B08B-336F6686E622}" type="parTrans" cxnId="{16FD5394-743A-49F0-8FF4-B27CDFCF5136}">
      <dgm:prSet/>
      <dgm:spPr/>
      <dgm:t>
        <a:bodyPr/>
        <a:lstStyle/>
        <a:p>
          <a:endParaRPr lang="tr-TR"/>
        </a:p>
      </dgm:t>
    </dgm:pt>
    <dgm:pt modelId="{3070C79B-A330-4EEF-92FC-C34EDE2AE477}" type="sibTrans" cxnId="{16FD5394-743A-49F0-8FF4-B27CDFCF5136}">
      <dgm:prSet/>
      <dgm:spPr/>
      <dgm:t>
        <a:bodyPr/>
        <a:lstStyle/>
        <a:p>
          <a:endParaRPr lang="tr-TR"/>
        </a:p>
      </dgm:t>
    </dgm:pt>
    <dgm:pt modelId="{A5B6D0C5-78CA-4848-9C97-9AAC5B824B94}">
      <dgm:prSet/>
      <dgm:spPr/>
      <dgm:t>
        <a:bodyPr/>
        <a:lstStyle/>
        <a:p>
          <a:pPr>
            <a:buNone/>
          </a:pPr>
          <a:r>
            <a:rPr lang="tr-TR" dirty="0">
              <a:latin typeface="Aptos" panose="020B0004020202020204" pitchFamily="34" charset="0"/>
            </a:rPr>
            <a:t>Sağlık</a:t>
          </a:r>
        </a:p>
      </dgm:t>
    </dgm:pt>
    <dgm:pt modelId="{6AF8D7D1-C173-4847-ACEF-C4A699458DAD}" type="parTrans" cxnId="{0EE91F34-1F0B-422F-881C-1DE3B9551E34}">
      <dgm:prSet/>
      <dgm:spPr/>
      <dgm:t>
        <a:bodyPr/>
        <a:lstStyle/>
        <a:p>
          <a:endParaRPr lang="tr-TR"/>
        </a:p>
      </dgm:t>
    </dgm:pt>
    <dgm:pt modelId="{B3F8BC25-C13B-4155-A463-9B7A3C970884}" type="sibTrans" cxnId="{0EE91F34-1F0B-422F-881C-1DE3B9551E34}">
      <dgm:prSet/>
      <dgm:spPr/>
      <dgm:t>
        <a:bodyPr/>
        <a:lstStyle/>
        <a:p>
          <a:endParaRPr lang="tr-TR"/>
        </a:p>
      </dgm:t>
    </dgm:pt>
    <dgm:pt modelId="{89D56DEE-202D-45E2-80A2-08559E36AEA5}">
      <dgm:prSet/>
      <dgm:spPr/>
      <dgm:t>
        <a:bodyPr/>
        <a:lstStyle/>
        <a:p>
          <a:pPr>
            <a:buNone/>
          </a:pPr>
          <a:r>
            <a:rPr lang="tr-TR">
              <a:latin typeface="Aptos" panose="020B0004020202020204" pitchFamily="34" charset="0"/>
            </a:rPr>
            <a:t>Pazarlama</a:t>
          </a:r>
        </a:p>
      </dgm:t>
    </dgm:pt>
    <dgm:pt modelId="{3BE5CA5C-095C-4A2F-8DEE-9CD89A174C3D}" type="parTrans" cxnId="{1B44E0EF-5169-4EE5-AF4D-7A1233D1C97C}">
      <dgm:prSet/>
      <dgm:spPr/>
      <dgm:t>
        <a:bodyPr/>
        <a:lstStyle/>
        <a:p>
          <a:endParaRPr lang="tr-TR"/>
        </a:p>
      </dgm:t>
    </dgm:pt>
    <dgm:pt modelId="{B42273EB-CD72-4AF9-81F5-60E10E9FF832}" type="sibTrans" cxnId="{1B44E0EF-5169-4EE5-AF4D-7A1233D1C97C}">
      <dgm:prSet/>
      <dgm:spPr/>
      <dgm:t>
        <a:bodyPr/>
        <a:lstStyle/>
        <a:p>
          <a:endParaRPr lang="tr-TR"/>
        </a:p>
      </dgm:t>
    </dgm:pt>
    <dgm:pt modelId="{D67942E4-B339-4AB9-B645-B1A095134A77}">
      <dgm:prSet/>
      <dgm:spPr/>
      <dgm:t>
        <a:bodyPr/>
        <a:lstStyle/>
        <a:p>
          <a:pPr>
            <a:buNone/>
          </a:pPr>
          <a:r>
            <a:rPr lang="tr-TR">
              <a:latin typeface="Aptos" panose="020B0004020202020204" pitchFamily="34" charset="0"/>
            </a:rPr>
            <a:t>Sosyoloji</a:t>
          </a:r>
        </a:p>
      </dgm:t>
    </dgm:pt>
    <dgm:pt modelId="{2716ECCD-ACFA-4637-BB28-53C664210D1F}" type="parTrans" cxnId="{A11C7EA7-1E6E-4CA0-ABF3-8B4FEBFC1964}">
      <dgm:prSet/>
      <dgm:spPr/>
      <dgm:t>
        <a:bodyPr/>
        <a:lstStyle/>
        <a:p>
          <a:endParaRPr lang="tr-TR"/>
        </a:p>
      </dgm:t>
    </dgm:pt>
    <dgm:pt modelId="{1A4630F8-0895-4677-9861-E7E06189FCAE}" type="sibTrans" cxnId="{A11C7EA7-1E6E-4CA0-ABF3-8B4FEBFC1964}">
      <dgm:prSet/>
      <dgm:spPr/>
      <dgm:t>
        <a:bodyPr/>
        <a:lstStyle/>
        <a:p>
          <a:endParaRPr lang="tr-TR"/>
        </a:p>
      </dgm:t>
    </dgm:pt>
    <dgm:pt modelId="{1D7C75D9-94A3-49CE-A5D6-5076C81C8C5F}">
      <dgm:prSet/>
      <dgm:spPr/>
      <dgm:t>
        <a:bodyPr/>
        <a:lstStyle/>
        <a:p>
          <a:pPr>
            <a:buNone/>
          </a:pPr>
          <a:r>
            <a:rPr lang="tr-TR" dirty="0">
              <a:latin typeface="Aptos" panose="020B0004020202020204" pitchFamily="34" charset="0"/>
            </a:rPr>
            <a:t>Veri Bilimi</a:t>
          </a:r>
        </a:p>
      </dgm:t>
    </dgm:pt>
    <dgm:pt modelId="{731BAEAD-4A0E-4CAA-BD70-15B1607E1949}" type="parTrans" cxnId="{971D71AB-A995-4D53-A46D-5913693ECEC8}">
      <dgm:prSet/>
      <dgm:spPr/>
      <dgm:t>
        <a:bodyPr/>
        <a:lstStyle/>
        <a:p>
          <a:endParaRPr lang="tr-TR"/>
        </a:p>
      </dgm:t>
    </dgm:pt>
    <dgm:pt modelId="{975CAF74-5C07-4254-BCC6-BF053E5211BD}" type="sibTrans" cxnId="{971D71AB-A995-4D53-A46D-5913693ECEC8}">
      <dgm:prSet/>
      <dgm:spPr/>
      <dgm:t>
        <a:bodyPr/>
        <a:lstStyle/>
        <a:p>
          <a:endParaRPr lang="tr-TR"/>
        </a:p>
      </dgm:t>
    </dgm:pt>
    <dgm:pt modelId="{2867D46E-7C8C-41B8-A6FD-7026D3F9181D}">
      <dgm:prSet/>
      <dgm:spPr/>
      <dgm:t>
        <a:bodyPr/>
        <a:lstStyle/>
        <a:p>
          <a:r>
            <a:rPr lang="tr-TR" dirty="0">
              <a:latin typeface="Aptos" panose="020B0004020202020204" pitchFamily="34" charset="0"/>
            </a:rPr>
            <a:t>Finans</a:t>
          </a:r>
        </a:p>
      </dgm:t>
    </dgm:pt>
    <dgm:pt modelId="{24879362-4254-4669-9463-71C5EE9D3EE2}" type="parTrans" cxnId="{197FA330-6370-4EF1-B7A1-4ADE9069A956}">
      <dgm:prSet/>
      <dgm:spPr/>
      <dgm:t>
        <a:bodyPr/>
        <a:lstStyle/>
        <a:p>
          <a:endParaRPr lang="tr-TR"/>
        </a:p>
      </dgm:t>
    </dgm:pt>
    <dgm:pt modelId="{63CFE245-12C3-4E16-BD7E-5A78B01EAFCF}" type="sibTrans" cxnId="{197FA330-6370-4EF1-B7A1-4ADE9069A956}">
      <dgm:prSet/>
      <dgm:spPr/>
      <dgm:t>
        <a:bodyPr/>
        <a:lstStyle/>
        <a:p>
          <a:endParaRPr lang="tr-TR"/>
        </a:p>
      </dgm:t>
    </dgm:pt>
    <dgm:pt modelId="{9DBFF128-D0F1-4354-8CBC-8B483DE6B3BF}" type="pres">
      <dgm:prSet presAssocID="{B0643835-096B-4D14-8FB9-2C5DBDFEB016}" presName="linear" presStyleCnt="0">
        <dgm:presLayoutVars>
          <dgm:animLvl val="lvl"/>
          <dgm:resizeHandles val="exact"/>
        </dgm:presLayoutVars>
      </dgm:prSet>
      <dgm:spPr/>
    </dgm:pt>
    <dgm:pt modelId="{9471E497-9A28-4EFA-934B-3C9CF8EE9BF7}" type="pres">
      <dgm:prSet presAssocID="{854A3FD6-403E-457B-AC1E-9689DA632FED}" presName="parentText" presStyleLbl="node1" presStyleIdx="0" presStyleCnt="7">
        <dgm:presLayoutVars>
          <dgm:chMax val="0"/>
          <dgm:bulletEnabled val="1"/>
        </dgm:presLayoutVars>
      </dgm:prSet>
      <dgm:spPr/>
    </dgm:pt>
    <dgm:pt modelId="{D7CF562B-0A11-47EF-99D5-81572319C188}" type="pres">
      <dgm:prSet presAssocID="{7A38FCCF-CC29-4CE0-99CD-E57B96168A20}" presName="spacer" presStyleCnt="0"/>
      <dgm:spPr/>
    </dgm:pt>
    <dgm:pt modelId="{025DE024-8814-40FE-8365-4A85B59C52F9}" type="pres">
      <dgm:prSet presAssocID="{2867D46E-7C8C-41B8-A6FD-7026D3F9181D}" presName="parentText" presStyleLbl="node1" presStyleIdx="1" presStyleCnt="7">
        <dgm:presLayoutVars>
          <dgm:chMax val="0"/>
          <dgm:bulletEnabled val="1"/>
        </dgm:presLayoutVars>
      </dgm:prSet>
      <dgm:spPr/>
    </dgm:pt>
    <dgm:pt modelId="{0EB0BD57-A47D-4888-9F66-2D5FF56C0F75}" type="pres">
      <dgm:prSet presAssocID="{63CFE245-12C3-4E16-BD7E-5A78B01EAFCF}" presName="spacer" presStyleCnt="0"/>
      <dgm:spPr/>
    </dgm:pt>
    <dgm:pt modelId="{FF51D042-AA0C-4A5F-9616-6B48C9FB0516}" type="pres">
      <dgm:prSet presAssocID="{F528875E-62E3-4AEF-A098-F9D818EB7CFF}" presName="parentText" presStyleLbl="node1" presStyleIdx="2" presStyleCnt="7">
        <dgm:presLayoutVars>
          <dgm:chMax val="0"/>
          <dgm:bulletEnabled val="1"/>
        </dgm:presLayoutVars>
      </dgm:prSet>
      <dgm:spPr/>
    </dgm:pt>
    <dgm:pt modelId="{8F03166B-01DA-4BD9-AFD1-1C5C0179A3A3}" type="pres">
      <dgm:prSet presAssocID="{3070C79B-A330-4EEF-92FC-C34EDE2AE477}" presName="spacer" presStyleCnt="0"/>
      <dgm:spPr/>
    </dgm:pt>
    <dgm:pt modelId="{B810D03B-C820-47CD-8513-87E30508F015}" type="pres">
      <dgm:prSet presAssocID="{A5B6D0C5-78CA-4848-9C97-9AAC5B824B94}" presName="parentText" presStyleLbl="node1" presStyleIdx="3" presStyleCnt="7">
        <dgm:presLayoutVars>
          <dgm:chMax val="0"/>
          <dgm:bulletEnabled val="1"/>
        </dgm:presLayoutVars>
      </dgm:prSet>
      <dgm:spPr/>
    </dgm:pt>
    <dgm:pt modelId="{A70AB488-1967-40A0-AC35-D76FDB33B72C}" type="pres">
      <dgm:prSet presAssocID="{B3F8BC25-C13B-4155-A463-9B7A3C970884}" presName="spacer" presStyleCnt="0"/>
      <dgm:spPr/>
    </dgm:pt>
    <dgm:pt modelId="{E82D7106-E5E8-4237-9518-57A3C0EB35BA}" type="pres">
      <dgm:prSet presAssocID="{89D56DEE-202D-45E2-80A2-08559E36AEA5}" presName="parentText" presStyleLbl="node1" presStyleIdx="4" presStyleCnt="7">
        <dgm:presLayoutVars>
          <dgm:chMax val="0"/>
          <dgm:bulletEnabled val="1"/>
        </dgm:presLayoutVars>
      </dgm:prSet>
      <dgm:spPr/>
    </dgm:pt>
    <dgm:pt modelId="{DA605C5F-3000-40AE-9150-ADB5BD8C5813}" type="pres">
      <dgm:prSet presAssocID="{B42273EB-CD72-4AF9-81F5-60E10E9FF832}" presName="spacer" presStyleCnt="0"/>
      <dgm:spPr/>
    </dgm:pt>
    <dgm:pt modelId="{160E42BE-B614-472C-A41F-89D7E2D39DB2}" type="pres">
      <dgm:prSet presAssocID="{D67942E4-B339-4AB9-B645-B1A095134A77}" presName="parentText" presStyleLbl="node1" presStyleIdx="5" presStyleCnt="7">
        <dgm:presLayoutVars>
          <dgm:chMax val="0"/>
          <dgm:bulletEnabled val="1"/>
        </dgm:presLayoutVars>
      </dgm:prSet>
      <dgm:spPr/>
    </dgm:pt>
    <dgm:pt modelId="{622629E2-19DC-4392-8463-E1361B561256}" type="pres">
      <dgm:prSet presAssocID="{1A4630F8-0895-4677-9861-E7E06189FCAE}" presName="spacer" presStyleCnt="0"/>
      <dgm:spPr/>
    </dgm:pt>
    <dgm:pt modelId="{43ECEE30-3ACB-4FA1-8383-18DE38636C43}" type="pres">
      <dgm:prSet presAssocID="{1D7C75D9-94A3-49CE-A5D6-5076C81C8C5F}" presName="parentText" presStyleLbl="node1" presStyleIdx="6" presStyleCnt="7">
        <dgm:presLayoutVars>
          <dgm:chMax val="0"/>
          <dgm:bulletEnabled val="1"/>
        </dgm:presLayoutVars>
      </dgm:prSet>
      <dgm:spPr/>
    </dgm:pt>
  </dgm:ptLst>
  <dgm:cxnLst>
    <dgm:cxn modelId="{521F7803-9BF4-48DD-8DAC-F21D97F1A112}" type="presOf" srcId="{854A3FD6-403E-457B-AC1E-9689DA632FED}" destId="{9471E497-9A28-4EFA-934B-3C9CF8EE9BF7}" srcOrd="0" destOrd="0" presId="urn:microsoft.com/office/officeart/2005/8/layout/vList2"/>
    <dgm:cxn modelId="{9D20F611-4706-45DA-9728-93CC1919D16B}" type="presOf" srcId="{1D7C75D9-94A3-49CE-A5D6-5076C81C8C5F}" destId="{43ECEE30-3ACB-4FA1-8383-18DE38636C43}" srcOrd="0" destOrd="0" presId="urn:microsoft.com/office/officeart/2005/8/layout/vList2"/>
    <dgm:cxn modelId="{CE070514-0845-4777-A55C-C9F967D49D6E}" type="presOf" srcId="{89D56DEE-202D-45E2-80A2-08559E36AEA5}" destId="{E82D7106-E5E8-4237-9518-57A3C0EB35BA}" srcOrd="0" destOrd="0" presId="urn:microsoft.com/office/officeart/2005/8/layout/vList2"/>
    <dgm:cxn modelId="{4BBAF014-78E7-47F9-9709-30127961DAAB}" type="presOf" srcId="{A5B6D0C5-78CA-4848-9C97-9AAC5B824B94}" destId="{B810D03B-C820-47CD-8513-87E30508F015}" srcOrd="0" destOrd="0" presId="urn:microsoft.com/office/officeart/2005/8/layout/vList2"/>
    <dgm:cxn modelId="{197FA330-6370-4EF1-B7A1-4ADE9069A956}" srcId="{B0643835-096B-4D14-8FB9-2C5DBDFEB016}" destId="{2867D46E-7C8C-41B8-A6FD-7026D3F9181D}" srcOrd="1" destOrd="0" parTransId="{24879362-4254-4669-9463-71C5EE9D3EE2}" sibTransId="{63CFE245-12C3-4E16-BD7E-5A78B01EAFCF}"/>
    <dgm:cxn modelId="{0EE91F34-1F0B-422F-881C-1DE3B9551E34}" srcId="{B0643835-096B-4D14-8FB9-2C5DBDFEB016}" destId="{A5B6D0C5-78CA-4848-9C97-9AAC5B824B94}" srcOrd="3" destOrd="0" parTransId="{6AF8D7D1-C173-4847-ACEF-C4A699458DAD}" sibTransId="{B3F8BC25-C13B-4155-A463-9B7A3C970884}"/>
    <dgm:cxn modelId="{5098D257-EE0F-4866-A220-E0766BD4F79F}" type="presOf" srcId="{2867D46E-7C8C-41B8-A6FD-7026D3F9181D}" destId="{025DE024-8814-40FE-8365-4A85B59C52F9}" srcOrd="0" destOrd="0" presId="urn:microsoft.com/office/officeart/2005/8/layout/vList2"/>
    <dgm:cxn modelId="{82CAB67A-9AA1-4E03-89D1-B7E7B4C0AA93}" type="presOf" srcId="{F528875E-62E3-4AEF-A098-F9D818EB7CFF}" destId="{FF51D042-AA0C-4A5F-9616-6B48C9FB0516}" srcOrd="0" destOrd="0" presId="urn:microsoft.com/office/officeart/2005/8/layout/vList2"/>
    <dgm:cxn modelId="{5AE7DF7A-1CEE-4F88-8997-9763DC5CD504}" type="presOf" srcId="{D67942E4-B339-4AB9-B645-B1A095134A77}" destId="{160E42BE-B614-472C-A41F-89D7E2D39DB2}" srcOrd="0" destOrd="0" presId="urn:microsoft.com/office/officeart/2005/8/layout/vList2"/>
    <dgm:cxn modelId="{16FD5394-743A-49F0-8FF4-B27CDFCF5136}" srcId="{B0643835-096B-4D14-8FB9-2C5DBDFEB016}" destId="{F528875E-62E3-4AEF-A098-F9D818EB7CFF}" srcOrd="2" destOrd="0" parTransId="{EC90F663-DD15-438C-B08B-336F6686E622}" sibTransId="{3070C79B-A330-4EEF-92FC-C34EDE2AE477}"/>
    <dgm:cxn modelId="{A11C7EA7-1E6E-4CA0-ABF3-8B4FEBFC1964}" srcId="{B0643835-096B-4D14-8FB9-2C5DBDFEB016}" destId="{D67942E4-B339-4AB9-B645-B1A095134A77}" srcOrd="5" destOrd="0" parTransId="{2716ECCD-ACFA-4637-BB28-53C664210D1F}" sibTransId="{1A4630F8-0895-4677-9861-E7E06189FCAE}"/>
    <dgm:cxn modelId="{971D71AB-A995-4D53-A46D-5913693ECEC8}" srcId="{B0643835-096B-4D14-8FB9-2C5DBDFEB016}" destId="{1D7C75D9-94A3-49CE-A5D6-5076C81C8C5F}" srcOrd="6" destOrd="0" parTransId="{731BAEAD-4A0E-4CAA-BD70-15B1607E1949}" sibTransId="{975CAF74-5C07-4254-BCC6-BF053E5211BD}"/>
    <dgm:cxn modelId="{81A442EA-E5B2-42A8-8851-FB403E0EB876}" type="presOf" srcId="{B0643835-096B-4D14-8FB9-2C5DBDFEB016}" destId="{9DBFF128-D0F1-4354-8CBC-8B483DE6B3BF}" srcOrd="0" destOrd="0" presId="urn:microsoft.com/office/officeart/2005/8/layout/vList2"/>
    <dgm:cxn modelId="{1B44E0EF-5169-4EE5-AF4D-7A1233D1C97C}" srcId="{B0643835-096B-4D14-8FB9-2C5DBDFEB016}" destId="{89D56DEE-202D-45E2-80A2-08559E36AEA5}" srcOrd="4" destOrd="0" parTransId="{3BE5CA5C-095C-4A2F-8DEE-9CD89A174C3D}" sibTransId="{B42273EB-CD72-4AF9-81F5-60E10E9FF832}"/>
    <dgm:cxn modelId="{497686F3-927A-4024-B1AE-3B2749D19855}" srcId="{B0643835-096B-4D14-8FB9-2C5DBDFEB016}" destId="{854A3FD6-403E-457B-AC1E-9689DA632FED}" srcOrd="0" destOrd="0" parTransId="{A90E2FD2-4A11-4A91-BE34-06BE69FC9123}" sibTransId="{7A38FCCF-CC29-4CE0-99CD-E57B96168A20}"/>
    <dgm:cxn modelId="{2B5D7890-4595-4349-990C-E301961C76A8}" type="presParOf" srcId="{9DBFF128-D0F1-4354-8CBC-8B483DE6B3BF}" destId="{9471E497-9A28-4EFA-934B-3C9CF8EE9BF7}" srcOrd="0" destOrd="0" presId="urn:microsoft.com/office/officeart/2005/8/layout/vList2"/>
    <dgm:cxn modelId="{46405B66-A787-49F7-8C29-023D335B3069}" type="presParOf" srcId="{9DBFF128-D0F1-4354-8CBC-8B483DE6B3BF}" destId="{D7CF562B-0A11-47EF-99D5-81572319C188}" srcOrd="1" destOrd="0" presId="urn:microsoft.com/office/officeart/2005/8/layout/vList2"/>
    <dgm:cxn modelId="{8EAB4D56-8A5F-4AB2-A1C8-3BC8BDB4C7DB}" type="presParOf" srcId="{9DBFF128-D0F1-4354-8CBC-8B483DE6B3BF}" destId="{025DE024-8814-40FE-8365-4A85B59C52F9}" srcOrd="2" destOrd="0" presId="urn:microsoft.com/office/officeart/2005/8/layout/vList2"/>
    <dgm:cxn modelId="{8F208CC5-E447-4D29-8054-549A33BEB898}" type="presParOf" srcId="{9DBFF128-D0F1-4354-8CBC-8B483DE6B3BF}" destId="{0EB0BD57-A47D-4888-9F66-2D5FF56C0F75}" srcOrd="3" destOrd="0" presId="urn:microsoft.com/office/officeart/2005/8/layout/vList2"/>
    <dgm:cxn modelId="{CC4B5C91-8AF7-4C6A-A011-C241BC0F97EA}" type="presParOf" srcId="{9DBFF128-D0F1-4354-8CBC-8B483DE6B3BF}" destId="{FF51D042-AA0C-4A5F-9616-6B48C9FB0516}" srcOrd="4" destOrd="0" presId="urn:microsoft.com/office/officeart/2005/8/layout/vList2"/>
    <dgm:cxn modelId="{6F00ABD0-C3A6-4410-8A6D-B5351B407378}" type="presParOf" srcId="{9DBFF128-D0F1-4354-8CBC-8B483DE6B3BF}" destId="{8F03166B-01DA-4BD9-AFD1-1C5C0179A3A3}" srcOrd="5" destOrd="0" presId="urn:microsoft.com/office/officeart/2005/8/layout/vList2"/>
    <dgm:cxn modelId="{51572B1D-9116-41F4-88A5-A8C60835FDFF}" type="presParOf" srcId="{9DBFF128-D0F1-4354-8CBC-8B483DE6B3BF}" destId="{B810D03B-C820-47CD-8513-87E30508F015}" srcOrd="6" destOrd="0" presId="urn:microsoft.com/office/officeart/2005/8/layout/vList2"/>
    <dgm:cxn modelId="{44105B8B-A183-4603-BCAD-8161D22DBEE0}" type="presParOf" srcId="{9DBFF128-D0F1-4354-8CBC-8B483DE6B3BF}" destId="{A70AB488-1967-40A0-AC35-D76FDB33B72C}" srcOrd="7" destOrd="0" presId="urn:microsoft.com/office/officeart/2005/8/layout/vList2"/>
    <dgm:cxn modelId="{43137033-3D02-42C6-9D08-B65EF1F9DE70}" type="presParOf" srcId="{9DBFF128-D0F1-4354-8CBC-8B483DE6B3BF}" destId="{E82D7106-E5E8-4237-9518-57A3C0EB35BA}" srcOrd="8" destOrd="0" presId="urn:microsoft.com/office/officeart/2005/8/layout/vList2"/>
    <dgm:cxn modelId="{3A541543-C8CB-4EEF-A55A-0446C551B017}" type="presParOf" srcId="{9DBFF128-D0F1-4354-8CBC-8B483DE6B3BF}" destId="{DA605C5F-3000-40AE-9150-ADB5BD8C5813}" srcOrd="9" destOrd="0" presId="urn:microsoft.com/office/officeart/2005/8/layout/vList2"/>
    <dgm:cxn modelId="{90FD2D41-45B2-4261-84C6-1D12BB4EC37C}" type="presParOf" srcId="{9DBFF128-D0F1-4354-8CBC-8B483DE6B3BF}" destId="{160E42BE-B614-472C-A41F-89D7E2D39DB2}" srcOrd="10" destOrd="0" presId="urn:microsoft.com/office/officeart/2005/8/layout/vList2"/>
    <dgm:cxn modelId="{19170EE4-975F-45F4-B005-058F44B9FC9F}" type="presParOf" srcId="{9DBFF128-D0F1-4354-8CBC-8B483DE6B3BF}" destId="{622629E2-19DC-4392-8463-E1361B561256}" srcOrd="11" destOrd="0" presId="urn:microsoft.com/office/officeart/2005/8/layout/vList2"/>
    <dgm:cxn modelId="{2C8BB508-4570-4D98-BBB1-5417EA161036}" type="presParOf" srcId="{9DBFF128-D0F1-4354-8CBC-8B483DE6B3BF}" destId="{43ECEE30-3ACB-4FA1-8383-18DE38636C4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643835-096B-4D14-8FB9-2C5DBDFEB016}" type="doc">
      <dgm:prSet loTypeId="urn:microsoft.com/office/officeart/2008/layout/LinedList" loCatId="list" qsTypeId="urn:microsoft.com/office/officeart/2005/8/quickstyle/simple1#5" qsCatId="simple" csTypeId="urn:microsoft.com/office/officeart/2005/8/colors/accent0_3#1" csCatId="mainScheme" phldr="1"/>
      <dgm:spPr/>
      <dgm:t>
        <a:bodyPr/>
        <a:lstStyle/>
        <a:p>
          <a:endParaRPr lang="tr-TR"/>
        </a:p>
      </dgm:t>
    </dgm:pt>
    <dgm:pt modelId="{854A3FD6-403E-457B-AC1E-9689DA632FED}">
      <dgm:prSet/>
      <dgm:spPr/>
      <dgm:t>
        <a:bodyPr/>
        <a:lstStyle/>
        <a:p>
          <a:r>
            <a:rPr lang="tr-TR">
              <a:latin typeface="Aptos" panose="020B0004020202020204" pitchFamily="34" charset="0"/>
            </a:rPr>
            <a:t>Veri Analisti</a:t>
          </a:r>
          <a:endParaRPr lang="tr-TR" dirty="0">
            <a:latin typeface="Aptos" panose="020B0004020202020204" pitchFamily="34" charset="0"/>
          </a:endParaRPr>
        </a:p>
      </dgm:t>
    </dgm:pt>
    <dgm:pt modelId="{A90E2FD2-4A11-4A91-BE34-06BE69FC9123}" type="parTrans" cxnId="{497686F3-927A-4024-B1AE-3B2749D19855}">
      <dgm:prSet/>
      <dgm:spPr/>
      <dgm:t>
        <a:bodyPr/>
        <a:lstStyle/>
        <a:p>
          <a:endParaRPr lang="tr-TR"/>
        </a:p>
      </dgm:t>
    </dgm:pt>
    <dgm:pt modelId="{7A38FCCF-CC29-4CE0-99CD-E57B96168A20}" type="sibTrans" cxnId="{497686F3-927A-4024-B1AE-3B2749D19855}">
      <dgm:prSet/>
      <dgm:spPr/>
      <dgm:t>
        <a:bodyPr/>
        <a:lstStyle/>
        <a:p>
          <a:endParaRPr lang="tr-TR"/>
        </a:p>
      </dgm:t>
    </dgm:pt>
    <dgm:pt modelId="{F87D35FF-C482-416A-B4BE-8A25E98DCE05}">
      <dgm:prSet/>
      <dgm:spPr/>
      <dgm:t>
        <a:bodyPr/>
        <a:lstStyle/>
        <a:p>
          <a:pPr>
            <a:buNone/>
          </a:pPr>
          <a:r>
            <a:rPr lang="tr-TR" dirty="0">
              <a:latin typeface="Aptos" panose="020B0004020202020204" pitchFamily="34" charset="0"/>
            </a:rPr>
            <a:t>Finans Analisti</a:t>
          </a:r>
        </a:p>
      </dgm:t>
    </dgm:pt>
    <dgm:pt modelId="{4AB4766D-726A-4BC3-8594-4214BDFBD930}" type="parTrans" cxnId="{E26EFEBD-FDEE-404E-A22A-81152E62CCA2}">
      <dgm:prSet/>
      <dgm:spPr/>
      <dgm:t>
        <a:bodyPr/>
        <a:lstStyle/>
        <a:p>
          <a:endParaRPr lang="tr-TR"/>
        </a:p>
      </dgm:t>
    </dgm:pt>
    <dgm:pt modelId="{9C777E9B-1E3E-4E43-95FA-EAAD232C35C9}" type="sibTrans" cxnId="{E26EFEBD-FDEE-404E-A22A-81152E62CCA2}">
      <dgm:prSet/>
      <dgm:spPr/>
      <dgm:t>
        <a:bodyPr/>
        <a:lstStyle/>
        <a:p>
          <a:endParaRPr lang="tr-TR"/>
        </a:p>
      </dgm:t>
    </dgm:pt>
    <dgm:pt modelId="{9C6B6393-2602-4E5D-AE40-D9B389A46993}">
      <dgm:prSet/>
      <dgm:spPr/>
      <dgm:t>
        <a:bodyPr/>
        <a:lstStyle/>
        <a:p>
          <a:pPr>
            <a:buNone/>
          </a:pPr>
          <a:r>
            <a:rPr lang="tr-TR" dirty="0">
              <a:latin typeface="Aptos" panose="020B0004020202020204" pitchFamily="34" charset="0"/>
            </a:rPr>
            <a:t>Politika Analisti</a:t>
          </a:r>
        </a:p>
      </dgm:t>
    </dgm:pt>
    <dgm:pt modelId="{E42F67D9-195B-4F36-B5B4-FF2D3FD75925}" type="parTrans" cxnId="{8E85E5EA-73AA-42C6-AE04-C114687E4F08}">
      <dgm:prSet/>
      <dgm:spPr/>
      <dgm:t>
        <a:bodyPr/>
        <a:lstStyle/>
        <a:p>
          <a:endParaRPr lang="tr-TR"/>
        </a:p>
      </dgm:t>
    </dgm:pt>
    <dgm:pt modelId="{829431BF-ACEA-4393-8FDD-48FC0D23FDED}" type="sibTrans" cxnId="{8E85E5EA-73AA-42C6-AE04-C114687E4F08}">
      <dgm:prSet/>
      <dgm:spPr/>
      <dgm:t>
        <a:bodyPr/>
        <a:lstStyle/>
        <a:p>
          <a:endParaRPr lang="tr-TR"/>
        </a:p>
      </dgm:t>
    </dgm:pt>
    <dgm:pt modelId="{DE7E6DA9-9A24-4990-878A-1DDA1F064B4E}">
      <dgm:prSet/>
      <dgm:spPr/>
      <dgm:t>
        <a:bodyPr/>
        <a:lstStyle/>
        <a:p>
          <a:pPr>
            <a:buNone/>
          </a:pPr>
          <a:r>
            <a:rPr lang="tr-TR" dirty="0">
              <a:latin typeface="Aptos" panose="020B0004020202020204" pitchFamily="34" charset="0"/>
            </a:rPr>
            <a:t>Risk Analisti</a:t>
          </a:r>
        </a:p>
      </dgm:t>
    </dgm:pt>
    <dgm:pt modelId="{BA0FE444-B3E3-4367-87E4-F5245AECE20E}" type="parTrans" cxnId="{C23BAAAA-C0EA-4B8A-9992-616BF899298E}">
      <dgm:prSet/>
      <dgm:spPr/>
      <dgm:t>
        <a:bodyPr/>
        <a:lstStyle/>
        <a:p>
          <a:endParaRPr lang="tr-TR"/>
        </a:p>
      </dgm:t>
    </dgm:pt>
    <dgm:pt modelId="{3310B69A-D852-425C-91D8-E5B9DCEE8EEE}" type="sibTrans" cxnId="{C23BAAAA-C0EA-4B8A-9992-616BF899298E}">
      <dgm:prSet/>
      <dgm:spPr/>
      <dgm:t>
        <a:bodyPr/>
        <a:lstStyle/>
        <a:p>
          <a:endParaRPr lang="tr-TR"/>
        </a:p>
      </dgm:t>
    </dgm:pt>
    <dgm:pt modelId="{0569C6C3-2591-4177-AE86-0C3F6CC85B13}">
      <dgm:prSet/>
      <dgm:spPr/>
      <dgm:t>
        <a:bodyPr/>
        <a:lstStyle/>
        <a:p>
          <a:pPr>
            <a:buNone/>
          </a:pPr>
          <a:r>
            <a:rPr lang="tr-TR" dirty="0">
              <a:latin typeface="Aptos" panose="020B0004020202020204" pitchFamily="34" charset="0"/>
            </a:rPr>
            <a:t>Veri Bilimci</a:t>
          </a:r>
        </a:p>
      </dgm:t>
    </dgm:pt>
    <dgm:pt modelId="{3E656D01-B732-43DA-876E-A6BDC30790DE}" type="parTrans" cxnId="{19FA086A-0DAB-45C6-9DC8-5BCE6C36FEA7}">
      <dgm:prSet/>
      <dgm:spPr/>
      <dgm:t>
        <a:bodyPr/>
        <a:lstStyle/>
        <a:p>
          <a:endParaRPr lang="tr-TR"/>
        </a:p>
      </dgm:t>
    </dgm:pt>
    <dgm:pt modelId="{0CD05BE6-F82E-4593-8BD4-997682EA1A28}" type="sibTrans" cxnId="{19FA086A-0DAB-45C6-9DC8-5BCE6C36FEA7}">
      <dgm:prSet/>
      <dgm:spPr/>
      <dgm:t>
        <a:bodyPr/>
        <a:lstStyle/>
        <a:p>
          <a:endParaRPr lang="tr-TR"/>
        </a:p>
      </dgm:t>
    </dgm:pt>
    <dgm:pt modelId="{0377C9E2-2FB9-4390-9A56-157C623D9910}">
      <dgm:prSet/>
      <dgm:spPr/>
      <dgm:t>
        <a:bodyPr/>
        <a:lstStyle/>
        <a:p>
          <a:pPr>
            <a:buNone/>
          </a:pPr>
          <a:r>
            <a:rPr lang="tr-TR" dirty="0">
              <a:latin typeface="Aptos" panose="020B0004020202020204" pitchFamily="34" charset="0"/>
            </a:rPr>
            <a:t>İş Analisti</a:t>
          </a:r>
        </a:p>
      </dgm:t>
    </dgm:pt>
    <dgm:pt modelId="{7AEEB3F7-3727-40B2-AC69-D1FE92FA1EB0}" type="parTrans" cxnId="{3916315C-B493-4A95-8477-CB6A6C1E14BC}">
      <dgm:prSet/>
      <dgm:spPr/>
      <dgm:t>
        <a:bodyPr/>
        <a:lstStyle/>
        <a:p>
          <a:endParaRPr lang="tr-TR"/>
        </a:p>
      </dgm:t>
    </dgm:pt>
    <dgm:pt modelId="{6DA48CC8-20D9-4369-8B85-D1852B10EC4B}" type="sibTrans" cxnId="{3916315C-B493-4A95-8477-CB6A6C1E14BC}">
      <dgm:prSet/>
      <dgm:spPr/>
      <dgm:t>
        <a:bodyPr/>
        <a:lstStyle/>
        <a:p>
          <a:endParaRPr lang="tr-TR"/>
        </a:p>
      </dgm:t>
    </dgm:pt>
    <dgm:pt modelId="{C7AFD33B-71E4-4DC4-B138-1080B2E910AA}">
      <dgm:prSet/>
      <dgm:spPr/>
      <dgm:t>
        <a:bodyPr/>
        <a:lstStyle/>
        <a:p>
          <a:pPr>
            <a:buNone/>
          </a:pPr>
          <a:r>
            <a:rPr lang="tr-TR" dirty="0">
              <a:latin typeface="Aptos" panose="020B0004020202020204" pitchFamily="34" charset="0"/>
            </a:rPr>
            <a:t>Ekonomist</a:t>
          </a:r>
        </a:p>
      </dgm:t>
    </dgm:pt>
    <dgm:pt modelId="{B08369E4-E333-45C9-A922-0BE8FFA226E8}" type="parTrans" cxnId="{76DD4168-49F5-42E2-8D6C-9E1FBB5A8A1F}">
      <dgm:prSet/>
      <dgm:spPr/>
      <dgm:t>
        <a:bodyPr/>
        <a:lstStyle/>
        <a:p>
          <a:endParaRPr lang="tr-TR"/>
        </a:p>
      </dgm:t>
    </dgm:pt>
    <dgm:pt modelId="{656E49C1-458D-400B-BDFB-0CE27CC54FE1}" type="sibTrans" cxnId="{76DD4168-49F5-42E2-8D6C-9E1FBB5A8A1F}">
      <dgm:prSet/>
      <dgm:spPr/>
      <dgm:t>
        <a:bodyPr/>
        <a:lstStyle/>
        <a:p>
          <a:endParaRPr lang="tr-TR"/>
        </a:p>
      </dgm:t>
    </dgm:pt>
    <dgm:pt modelId="{763AEF3B-F47C-45B3-B06E-5F2D56191731}">
      <dgm:prSet/>
      <dgm:spPr/>
      <dgm:t>
        <a:bodyPr/>
        <a:lstStyle/>
        <a:p>
          <a:pPr>
            <a:buNone/>
          </a:pPr>
          <a:r>
            <a:rPr lang="tr-TR">
              <a:latin typeface="Aptos" panose="020B0004020202020204" pitchFamily="34" charset="0"/>
            </a:rPr>
            <a:t>İstatistikçi</a:t>
          </a:r>
          <a:endParaRPr lang="tr-TR" dirty="0">
            <a:latin typeface="Aptos" panose="020B0004020202020204" pitchFamily="34" charset="0"/>
          </a:endParaRPr>
        </a:p>
      </dgm:t>
    </dgm:pt>
    <dgm:pt modelId="{417CA1EA-65D0-4DED-8A27-B0148B3075AA}" type="parTrans" cxnId="{6D7FC7DA-0698-42EC-8600-A5668664DF5A}">
      <dgm:prSet/>
      <dgm:spPr/>
      <dgm:t>
        <a:bodyPr/>
        <a:lstStyle/>
        <a:p>
          <a:endParaRPr lang="tr-TR"/>
        </a:p>
      </dgm:t>
    </dgm:pt>
    <dgm:pt modelId="{1AFC162B-8945-4C71-96BC-7CC0E3CD5346}" type="sibTrans" cxnId="{6D7FC7DA-0698-42EC-8600-A5668664DF5A}">
      <dgm:prSet/>
      <dgm:spPr/>
      <dgm:t>
        <a:bodyPr/>
        <a:lstStyle/>
        <a:p>
          <a:endParaRPr lang="tr-TR"/>
        </a:p>
      </dgm:t>
    </dgm:pt>
    <dgm:pt modelId="{D7010484-FBD2-4E8E-88CB-7D6B2535DFB3}">
      <dgm:prSet/>
      <dgm:spPr/>
      <dgm:t>
        <a:bodyPr/>
        <a:lstStyle/>
        <a:p>
          <a:pPr>
            <a:buNone/>
          </a:pPr>
          <a:r>
            <a:rPr lang="tr-TR">
              <a:latin typeface="Aptos" panose="020B0004020202020204" pitchFamily="34" charset="0"/>
            </a:rPr>
            <a:t>Proje Yöneticisi</a:t>
          </a:r>
          <a:endParaRPr lang="tr-TR" dirty="0">
            <a:latin typeface="Aptos" panose="020B0004020202020204" pitchFamily="34" charset="0"/>
          </a:endParaRPr>
        </a:p>
      </dgm:t>
    </dgm:pt>
    <dgm:pt modelId="{5637C616-A23A-448A-A198-6C164F63AF1C}" type="parTrans" cxnId="{73761152-8030-4139-8D4B-3C8AF1AC9D3C}">
      <dgm:prSet/>
      <dgm:spPr/>
      <dgm:t>
        <a:bodyPr/>
        <a:lstStyle/>
        <a:p>
          <a:endParaRPr lang="tr-TR"/>
        </a:p>
      </dgm:t>
    </dgm:pt>
    <dgm:pt modelId="{FB6F1034-09E7-4373-8F76-91AABB40F7B7}" type="sibTrans" cxnId="{73761152-8030-4139-8D4B-3C8AF1AC9D3C}">
      <dgm:prSet/>
      <dgm:spPr/>
      <dgm:t>
        <a:bodyPr/>
        <a:lstStyle/>
        <a:p>
          <a:endParaRPr lang="tr-TR"/>
        </a:p>
      </dgm:t>
    </dgm:pt>
    <dgm:pt modelId="{7F271B77-82BA-4A6D-99E8-03D961F65D36}">
      <dgm:prSet/>
      <dgm:spPr/>
      <dgm:t>
        <a:bodyPr/>
        <a:lstStyle/>
        <a:p>
          <a:r>
            <a:rPr lang="tr-TR" b="0" i="0" baseline="0">
              <a:latin typeface="Aptos" panose="020B0004020202020204" pitchFamily="34" charset="0"/>
            </a:rPr>
            <a:t>Büyük Veri Uzmanı</a:t>
          </a:r>
          <a:endParaRPr lang="tr-TR">
            <a:latin typeface="Aptos" panose="020B0004020202020204" pitchFamily="34" charset="0"/>
          </a:endParaRPr>
        </a:p>
      </dgm:t>
    </dgm:pt>
    <dgm:pt modelId="{F8C8746A-1B3C-4383-BB21-4A49B780F841}" type="parTrans" cxnId="{1F07F3AC-7A91-4C7C-B68D-9358A798F880}">
      <dgm:prSet/>
      <dgm:spPr/>
      <dgm:t>
        <a:bodyPr/>
        <a:lstStyle/>
        <a:p>
          <a:endParaRPr lang="tr-TR"/>
        </a:p>
      </dgm:t>
    </dgm:pt>
    <dgm:pt modelId="{3352E56B-A460-4B85-94EB-740251AED20B}" type="sibTrans" cxnId="{1F07F3AC-7A91-4C7C-B68D-9358A798F880}">
      <dgm:prSet/>
      <dgm:spPr/>
      <dgm:t>
        <a:bodyPr/>
        <a:lstStyle/>
        <a:p>
          <a:endParaRPr lang="tr-TR"/>
        </a:p>
      </dgm:t>
    </dgm:pt>
    <dgm:pt modelId="{58EA242D-E793-4378-A44F-2500F874A4ED}">
      <dgm:prSet/>
      <dgm:spPr/>
      <dgm:t>
        <a:bodyPr/>
        <a:lstStyle/>
        <a:p>
          <a:r>
            <a:rPr lang="tr-TR" b="0" i="0" baseline="0">
              <a:latin typeface="Aptos" panose="020B0004020202020204" pitchFamily="34" charset="0"/>
            </a:rPr>
            <a:t>Pazarlama Analisti</a:t>
          </a:r>
          <a:endParaRPr lang="tr-TR">
            <a:latin typeface="Aptos" panose="020B0004020202020204" pitchFamily="34" charset="0"/>
          </a:endParaRPr>
        </a:p>
      </dgm:t>
    </dgm:pt>
    <dgm:pt modelId="{A132D5CA-6DF4-4332-896D-22E4BB0C6A18}" type="parTrans" cxnId="{69A5F942-3DED-4CCA-BC3E-510EBB795AE0}">
      <dgm:prSet/>
      <dgm:spPr/>
      <dgm:t>
        <a:bodyPr/>
        <a:lstStyle/>
        <a:p>
          <a:endParaRPr lang="tr-TR"/>
        </a:p>
      </dgm:t>
    </dgm:pt>
    <dgm:pt modelId="{5F212D69-D5CA-4830-A534-304049B60A91}" type="sibTrans" cxnId="{69A5F942-3DED-4CCA-BC3E-510EBB795AE0}">
      <dgm:prSet/>
      <dgm:spPr/>
      <dgm:t>
        <a:bodyPr/>
        <a:lstStyle/>
        <a:p>
          <a:endParaRPr lang="tr-TR"/>
        </a:p>
      </dgm:t>
    </dgm:pt>
    <dgm:pt modelId="{E4F5D879-EAA8-45FB-8FC1-F449379BC980}">
      <dgm:prSet/>
      <dgm:spPr/>
      <dgm:t>
        <a:bodyPr/>
        <a:lstStyle/>
        <a:p>
          <a:r>
            <a:rPr lang="tr-TR" b="0" i="0" baseline="0">
              <a:latin typeface="Aptos" panose="020B0004020202020204" pitchFamily="34" charset="0"/>
            </a:rPr>
            <a:t>Müşteri Analitiği Uzmanı</a:t>
          </a:r>
          <a:endParaRPr lang="tr-TR">
            <a:latin typeface="Aptos" panose="020B0004020202020204" pitchFamily="34" charset="0"/>
          </a:endParaRPr>
        </a:p>
      </dgm:t>
    </dgm:pt>
    <dgm:pt modelId="{9F603800-5264-4CED-946B-BC2D578D6229}" type="parTrans" cxnId="{ED24EDEE-B025-4805-A679-E13A1D4087FA}">
      <dgm:prSet/>
      <dgm:spPr/>
      <dgm:t>
        <a:bodyPr/>
        <a:lstStyle/>
        <a:p>
          <a:endParaRPr lang="tr-TR"/>
        </a:p>
      </dgm:t>
    </dgm:pt>
    <dgm:pt modelId="{AB8145F7-38D6-4353-B8E2-516EADDE505E}" type="sibTrans" cxnId="{ED24EDEE-B025-4805-A679-E13A1D4087FA}">
      <dgm:prSet/>
      <dgm:spPr/>
      <dgm:t>
        <a:bodyPr/>
        <a:lstStyle/>
        <a:p>
          <a:endParaRPr lang="tr-TR"/>
        </a:p>
      </dgm:t>
    </dgm:pt>
    <dgm:pt modelId="{EF8424CD-EC84-4B06-AD66-4F665B2B6FF3}">
      <dgm:prSet/>
      <dgm:spPr/>
      <dgm:t>
        <a:bodyPr/>
        <a:lstStyle/>
        <a:p>
          <a:r>
            <a:rPr lang="tr-TR" b="0" i="0" baseline="0" dirty="0">
              <a:latin typeface="Aptos" panose="020B0004020202020204" pitchFamily="34" charset="0"/>
            </a:rPr>
            <a:t>Portföy Yöneticisi</a:t>
          </a:r>
          <a:endParaRPr lang="tr-TR" dirty="0">
            <a:latin typeface="Aptos" panose="020B0004020202020204" pitchFamily="34" charset="0"/>
          </a:endParaRPr>
        </a:p>
      </dgm:t>
    </dgm:pt>
    <dgm:pt modelId="{AB772AD9-F6E4-40DF-9B28-C7F3B08D6E61}" type="parTrans" cxnId="{0F198ECC-A447-4844-BAA8-1C9979B06195}">
      <dgm:prSet/>
      <dgm:spPr/>
      <dgm:t>
        <a:bodyPr/>
        <a:lstStyle/>
        <a:p>
          <a:endParaRPr lang="tr-TR"/>
        </a:p>
      </dgm:t>
    </dgm:pt>
    <dgm:pt modelId="{4F52AAD9-A558-496B-9B51-263C73A30E8C}" type="sibTrans" cxnId="{0F198ECC-A447-4844-BAA8-1C9979B06195}">
      <dgm:prSet/>
      <dgm:spPr/>
      <dgm:t>
        <a:bodyPr/>
        <a:lstStyle/>
        <a:p>
          <a:endParaRPr lang="tr-TR"/>
        </a:p>
      </dgm:t>
    </dgm:pt>
    <dgm:pt modelId="{1C3D8DF2-2C23-4C74-83E1-756C5D2459F0}">
      <dgm:prSet/>
      <dgm:spPr/>
      <dgm:t>
        <a:bodyPr/>
        <a:lstStyle/>
        <a:p>
          <a:r>
            <a:rPr lang="tr-TR" b="0" i="0" baseline="0" dirty="0">
              <a:latin typeface="Aptos" panose="020B0004020202020204" pitchFamily="34" charset="0"/>
            </a:rPr>
            <a:t>Kredi Risk Uzmanı</a:t>
          </a:r>
          <a:endParaRPr lang="tr-TR" dirty="0">
            <a:latin typeface="Aptos" panose="020B0004020202020204" pitchFamily="34" charset="0"/>
          </a:endParaRPr>
        </a:p>
      </dgm:t>
    </dgm:pt>
    <dgm:pt modelId="{F44E9218-771D-4273-9499-05165EA9D913}" type="parTrans" cxnId="{1525C05B-389F-4432-A7F4-EB8AD8F26286}">
      <dgm:prSet/>
      <dgm:spPr/>
      <dgm:t>
        <a:bodyPr/>
        <a:lstStyle/>
        <a:p>
          <a:endParaRPr lang="tr-TR"/>
        </a:p>
      </dgm:t>
    </dgm:pt>
    <dgm:pt modelId="{4D3E8C3B-0EFC-447F-A5DB-37F6A122CAF7}" type="sibTrans" cxnId="{1525C05B-389F-4432-A7F4-EB8AD8F26286}">
      <dgm:prSet/>
      <dgm:spPr/>
      <dgm:t>
        <a:bodyPr/>
        <a:lstStyle/>
        <a:p>
          <a:endParaRPr lang="tr-TR"/>
        </a:p>
      </dgm:t>
    </dgm:pt>
    <dgm:pt modelId="{835BC84A-0ADA-4759-85E6-1A60119A2A31}">
      <dgm:prSet/>
      <dgm:spPr/>
      <dgm:t>
        <a:bodyPr/>
        <a:lstStyle/>
        <a:p>
          <a:r>
            <a:rPr lang="tr-TR" b="0" i="0" baseline="0" dirty="0">
              <a:latin typeface="Aptos" panose="020B0004020202020204" pitchFamily="34" charset="0"/>
            </a:rPr>
            <a:t>İş Geliştirme Uzmanı</a:t>
          </a:r>
          <a:endParaRPr lang="tr-TR" dirty="0">
            <a:latin typeface="Aptos" panose="020B0004020202020204" pitchFamily="34" charset="0"/>
          </a:endParaRPr>
        </a:p>
      </dgm:t>
    </dgm:pt>
    <dgm:pt modelId="{2B276F56-1EA4-4E00-A38F-00B91AF3B74B}" type="parTrans" cxnId="{CBA638A1-EFDF-4483-81ED-321A198999BF}">
      <dgm:prSet/>
      <dgm:spPr/>
      <dgm:t>
        <a:bodyPr/>
        <a:lstStyle/>
        <a:p>
          <a:endParaRPr lang="tr-TR"/>
        </a:p>
      </dgm:t>
    </dgm:pt>
    <dgm:pt modelId="{563A6784-67D6-4C5E-821A-D8DC54A0FBFC}" type="sibTrans" cxnId="{CBA638A1-EFDF-4483-81ED-321A198999BF}">
      <dgm:prSet/>
      <dgm:spPr/>
      <dgm:t>
        <a:bodyPr/>
        <a:lstStyle/>
        <a:p>
          <a:endParaRPr lang="tr-TR"/>
        </a:p>
      </dgm:t>
    </dgm:pt>
    <dgm:pt modelId="{AE188452-3EBC-4A2C-9BE6-F0DDB8E307D4}">
      <dgm:prSet/>
      <dgm:spPr/>
      <dgm:t>
        <a:bodyPr/>
        <a:lstStyle/>
        <a:p>
          <a:r>
            <a:rPr lang="tr-TR" b="0" i="0" baseline="0" dirty="0">
              <a:latin typeface="Aptos" panose="020B0004020202020204" pitchFamily="34" charset="0"/>
            </a:rPr>
            <a:t>Operasyon Analisti</a:t>
          </a:r>
          <a:endParaRPr lang="tr-TR" dirty="0">
            <a:latin typeface="Aptos" panose="020B0004020202020204" pitchFamily="34" charset="0"/>
          </a:endParaRPr>
        </a:p>
      </dgm:t>
    </dgm:pt>
    <dgm:pt modelId="{200507B4-A4F3-4F9E-85A6-4A3FC89244CD}" type="parTrans" cxnId="{67392BFA-2919-4D79-B460-8968ABF29FA9}">
      <dgm:prSet/>
      <dgm:spPr/>
      <dgm:t>
        <a:bodyPr/>
        <a:lstStyle/>
        <a:p>
          <a:endParaRPr lang="tr-TR"/>
        </a:p>
      </dgm:t>
    </dgm:pt>
    <dgm:pt modelId="{1BA5E25B-F645-4E00-A03F-02D0C9E122E0}" type="sibTrans" cxnId="{67392BFA-2919-4D79-B460-8968ABF29FA9}">
      <dgm:prSet/>
      <dgm:spPr/>
      <dgm:t>
        <a:bodyPr/>
        <a:lstStyle/>
        <a:p>
          <a:endParaRPr lang="tr-TR"/>
        </a:p>
      </dgm:t>
    </dgm:pt>
    <dgm:pt modelId="{F873EDD5-E05A-4CA3-A814-C9D0BD457DF4}">
      <dgm:prSet/>
      <dgm:spPr/>
      <dgm:t>
        <a:bodyPr/>
        <a:lstStyle/>
        <a:p>
          <a:r>
            <a:rPr lang="tr-TR" b="0" i="0" baseline="0" dirty="0">
              <a:latin typeface="Aptos" panose="020B0004020202020204" pitchFamily="34" charset="0"/>
            </a:rPr>
            <a:t>Tedarik Zinciri ve Lojistik Analisti</a:t>
          </a:r>
          <a:endParaRPr lang="tr-TR" dirty="0">
            <a:latin typeface="Aptos" panose="020B0004020202020204" pitchFamily="34" charset="0"/>
          </a:endParaRPr>
        </a:p>
      </dgm:t>
    </dgm:pt>
    <dgm:pt modelId="{9F3DC3BF-0176-4185-8221-E0F88FC7E14E}" type="parTrans" cxnId="{544E26B1-F197-4CFC-88CF-632CB54EDB3F}">
      <dgm:prSet/>
      <dgm:spPr/>
      <dgm:t>
        <a:bodyPr/>
        <a:lstStyle/>
        <a:p>
          <a:endParaRPr lang="tr-TR"/>
        </a:p>
      </dgm:t>
    </dgm:pt>
    <dgm:pt modelId="{FAF44FB5-5681-493A-9EDB-559B78737DD0}" type="sibTrans" cxnId="{544E26B1-F197-4CFC-88CF-632CB54EDB3F}">
      <dgm:prSet/>
      <dgm:spPr/>
      <dgm:t>
        <a:bodyPr/>
        <a:lstStyle/>
        <a:p>
          <a:endParaRPr lang="tr-TR"/>
        </a:p>
      </dgm:t>
    </dgm:pt>
    <dgm:pt modelId="{BC0B69C5-D659-4E4E-8A09-62D8A12AD3C1}">
      <dgm:prSet/>
      <dgm:spPr/>
      <dgm:t>
        <a:bodyPr/>
        <a:lstStyle/>
        <a:p>
          <a:r>
            <a:rPr lang="tr-TR" b="0" i="0" baseline="0" dirty="0">
              <a:latin typeface="Aptos" panose="020B0004020202020204" pitchFamily="34" charset="0"/>
            </a:rPr>
            <a:t>Danışman (Strateji, Yönetim, Finans vb.)</a:t>
          </a:r>
          <a:endParaRPr lang="tr-TR" dirty="0">
            <a:latin typeface="Aptos" panose="020B0004020202020204" pitchFamily="34" charset="0"/>
          </a:endParaRPr>
        </a:p>
      </dgm:t>
    </dgm:pt>
    <dgm:pt modelId="{06DD7A48-0E0B-4A7D-8CBD-76670430CB8A}" type="parTrans" cxnId="{C7BE0193-A55B-457A-BA06-4A1916B77C1E}">
      <dgm:prSet/>
      <dgm:spPr/>
      <dgm:t>
        <a:bodyPr/>
        <a:lstStyle/>
        <a:p>
          <a:endParaRPr lang="tr-TR"/>
        </a:p>
      </dgm:t>
    </dgm:pt>
    <dgm:pt modelId="{D1F33FB0-4021-45F3-8CEC-32BA8F5F9C6E}" type="sibTrans" cxnId="{C7BE0193-A55B-457A-BA06-4A1916B77C1E}">
      <dgm:prSet/>
      <dgm:spPr/>
      <dgm:t>
        <a:bodyPr/>
        <a:lstStyle/>
        <a:p>
          <a:endParaRPr lang="tr-TR"/>
        </a:p>
      </dgm:t>
    </dgm:pt>
    <dgm:pt modelId="{4038AB06-B7CF-4711-8286-492A639F7278}">
      <dgm:prSet/>
      <dgm:spPr/>
      <dgm:t>
        <a:bodyPr/>
        <a:lstStyle/>
        <a:p>
          <a:r>
            <a:rPr lang="tr-TR" b="0" i="0" baseline="0" dirty="0">
              <a:latin typeface="Aptos" panose="020B0004020202020204" pitchFamily="34" charset="0"/>
            </a:rPr>
            <a:t>Denetim Uzmanı (İç Denetçi, Bağımsız Denetçi vb.)</a:t>
          </a:r>
          <a:endParaRPr lang="tr-TR" dirty="0">
            <a:latin typeface="Aptos" panose="020B0004020202020204" pitchFamily="34" charset="0"/>
          </a:endParaRPr>
        </a:p>
      </dgm:t>
    </dgm:pt>
    <dgm:pt modelId="{9665583C-7A7B-4E08-A325-149F5518FD6A}" type="parTrans" cxnId="{C802F2E9-2A2B-4A2C-B8C5-1C49E4269981}">
      <dgm:prSet/>
      <dgm:spPr/>
      <dgm:t>
        <a:bodyPr/>
        <a:lstStyle/>
        <a:p>
          <a:endParaRPr lang="tr-TR"/>
        </a:p>
      </dgm:t>
    </dgm:pt>
    <dgm:pt modelId="{2A554147-353B-4C35-8A3C-8272A50D96BB}" type="sibTrans" cxnId="{C802F2E9-2A2B-4A2C-B8C5-1C49E4269981}">
      <dgm:prSet/>
      <dgm:spPr/>
      <dgm:t>
        <a:bodyPr/>
        <a:lstStyle/>
        <a:p>
          <a:endParaRPr lang="tr-TR"/>
        </a:p>
      </dgm:t>
    </dgm:pt>
    <dgm:pt modelId="{5AE58A72-2109-40B0-9A56-0268D83DB9F8}">
      <dgm:prSet/>
      <dgm:spPr/>
      <dgm:t>
        <a:bodyPr/>
        <a:lstStyle/>
        <a:p>
          <a:r>
            <a:rPr lang="tr-TR" b="0" i="0" baseline="0">
              <a:latin typeface="Aptos" panose="020B0004020202020204" pitchFamily="34" charset="0"/>
            </a:rPr>
            <a:t>İnsan Kaynakları Analisti</a:t>
          </a:r>
          <a:endParaRPr lang="tr-TR">
            <a:latin typeface="Aptos" panose="020B0004020202020204" pitchFamily="34" charset="0"/>
          </a:endParaRPr>
        </a:p>
      </dgm:t>
    </dgm:pt>
    <dgm:pt modelId="{501AC266-94D0-42E0-BD71-2BBD312C8650}" type="parTrans" cxnId="{2FB71A16-920D-4E4D-8A6B-430934D261C0}">
      <dgm:prSet/>
      <dgm:spPr/>
      <dgm:t>
        <a:bodyPr/>
        <a:lstStyle/>
        <a:p>
          <a:endParaRPr lang="tr-TR"/>
        </a:p>
      </dgm:t>
    </dgm:pt>
    <dgm:pt modelId="{D2C6B6A3-38AC-46C0-B4FF-03C7DAAC29EE}" type="sibTrans" cxnId="{2FB71A16-920D-4E4D-8A6B-430934D261C0}">
      <dgm:prSet/>
      <dgm:spPr/>
      <dgm:t>
        <a:bodyPr/>
        <a:lstStyle/>
        <a:p>
          <a:endParaRPr lang="tr-TR"/>
        </a:p>
      </dgm:t>
    </dgm:pt>
    <dgm:pt modelId="{66432B34-3F0D-4803-9D4B-9CA4AF1232D0}">
      <dgm:prSet/>
      <dgm:spPr/>
      <dgm:t>
        <a:bodyPr/>
        <a:lstStyle/>
        <a:p>
          <a:r>
            <a:rPr lang="tr-TR" b="0" i="0" baseline="0" dirty="0">
              <a:latin typeface="Aptos" panose="020B0004020202020204" pitchFamily="34" charset="0"/>
            </a:rPr>
            <a:t>Makine Öğrenmesi ve Yapay Zeka Uzmanı</a:t>
          </a:r>
          <a:endParaRPr lang="tr-TR" dirty="0">
            <a:latin typeface="Aptos" panose="020B0004020202020204" pitchFamily="34" charset="0"/>
          </a:endParaRPr>
        </a:p>
      </dgm:t>
    </dgm:pt>
    <dgm:pt modelId="{DF5090B2-0F58-468C-9152-716DE1C10E61}" type="parTrans" cxnId="{8180FA1C-B842-49FB-936E-632052B5F3FD}">
      <dgm:prSet/>
      <dgm:spPr/>
      <dgm:t>
        <a:bodyPr/>
        <a:lstStyle/>
        <a:p>
          <a:endParaRPr lang="tr-TR"/>
        </a:p>
      </dgm:t>
    </dgm:pt>
    <dgm:pt modelId="{3867092E-7DF5-4E27-86AA-028AB654BF48}" type="sibTrans" cxnId="{8180FA1C-B842-49FB-936E-632052B5F3FD}">
      <dgm:prSet/>
      <dgm:spPr/>
      <dgm:t>
        <a:bodyPr/>
        <a:lstStyle/>
        <a:p>
          <a:endParaRPr lang="tr-TR"/>
        </a:p>
      </dgm:t>
    </dgm:pt>
    <dgm:pt modelId="{4163E309-48C2-4270-BACA-50294B18C854}" type="pres">
      <dgm:prSet presAssocID="{B0643835-096B-4D14-8FB9-2C5DBDFEB016}" presName="vert0" presStyleCnt="0">
        <dgm:presLayoutVars>
          <dgm:dir/>
          <dgm:animOne val="branch"/>
          <dgm:animLvl val="lvl"/>
        </dgm:presLayoutVars>
      </dgm:prSet>
      <dgm:spPr/>
    </dgm:pt>
    <dgm:pt modelId="{49CAC077-2047-47A2-9954-150875ACBE3B}" type="pres">
      <dgm:prSet presAssocID="{854A3FD6-403E-457B-AC1E-9689DA632FED}" presName="thickLine" presStyleLbl="alignNode1" presStyleIdx="0" presStyleCnt="21"/>
      <dgm:spPr/>
    </dgm:pt>
    <dgm:pt modelId="{C8AA10B6-B113-406D-BA9F-C1C2B7D1B2E7}" type="pres">
      <dgm:prSet presAssocID="{854A3FD6-403E-457B-AC1E-9689DA632FED}" presName="horz1" presStyleCnt="0"/>
      <dgm:spPr/>
    </dgm:pt>
    <dgm:pt modelId="{88EF6CCD-09F7-4883-A027-D981590FE4F5}" type="pres">
      <dgm:prSet presAssocID="{854A3FD6-403E-457B-AC1E-9689DA632FED}" presName="tx1" presStyleLbl="revTx" presStyleIdx="0" presStyleCnt="21"/>
      <dgm:spPr/>
    </dgm:pt>
    <dgm:pt modelId="{91F46B11-95C9-4CA4-BBB4-0F6FE4B27DF5}" type="pres">
      <dgm:prSet presAssocID="{854A3FD6-403E-457B-AC1E-9689DA632FED}" presName="vert1" presStyleCnt="0"/>
      <dgm:spPr/>
    </dgm:pt>
    <dgm:pt modelId="{9D08DAE0-505B-4034-8C5C-BD351FA25E8F}" type="pres">
      <dgm:prSet presAssocID="{F87D35FF-C482-416A-B4BE-8A25E98DCE05}" presName="thickLine" presStyleLbl="alignNode1" presStyleIdx="1" presStyleCnt="21"/>
      <dgm:spPr/>
    </dgm:pt>
    <dgm:pt modelId="{58CC7A08-25B8-461F-B696-DD446806673D}" type="pres">
      <dgm:prSet presAssocID="{F87D35FF-C482-416A-B4BE-8A25E98DCE05}" presName="horz1" presStyleCnt="0"/>
      <dgm:spPr/>
    </dgm:pt>
    <dgm:pt modelId="{04675527-4EB1-4E63-985E-4FCF3D871AE6}" type="pres">
      <dgm:prSet presAssocID="{F87D35FF-C482-416A-B4BE-8A25E98DCE05}" presName="tx1" presStyleLbl="revTx" presStyleIdx="1" presStyleCnt="21"/>
      <dgm:spPr/>
    </dgm:pt>
    <dgm:pt modelId="{5E4343A7-77EE-4278-8CFD-EADA4AE688FC}" type="pres">
      <dgm:prSet presAssocID="{F87D35FF-C482-416A-B4BE-8A25E98DCE05}" presName="vert1" presStyleCnt="0"/>
      <dgm:spPr/>
    </dgm:pt>
    <dgm:pt modelId="{83F8F253-87E0-43E6-ADA7-BD6FB3CE32D9}" type="pres">
      <dgm:prSet presAssocID="{9C6B6393-2602-4E5D-AE40-D9B389A46993}" presName="thickLine" presStyleLbl="alignNode1" presStyleIdx="2" presStyleCnt="21"/>
      <dgm:spPr/>
    </dgm:pt>
    <dgm:pt modelId="{39E09FA2-7B94-4195-948F-C044C60C8074}" type="pres">
      <dgm:prSet presAssocID="{9C6B6393-2602-4E5D-AE40-D9B389A46993}" presName="horz1" presStyleCnt="0"/>
      <dgm:spPr/>
    </dgm:pt>
    <dgm:pt modelId="{CFEFB855-D773-42F1-94D9-3C32F3D4303F}" type="pres">
      <dgm:prSet presAssocID="{9C6B6393-2602-4E5D-AE40-D9B389A46993}" presName="tx1" presStyleLbl="revTx" presStyleIdx="2" presStyleCnt="21"/>
      <dgm:spPr/>
    </dgm:pt>
    <dgm:pt modelId="{8B480F1F-A15B-426C-AB71-0744F51A3434}" type="pres">
      <dgm:prSet presAssocID="{9C6B6393-2602-4E5D-AE40-D9B389A46993}" presName="vert1" presStyleCnt="0"/>
      <dgm:spPr/>
    </dgm:pt>
    <dgm:pt modelId="{BBE7816C-47F3-44B5-A0B6-9CDF04975268}" type="pres">
      <dgm:prSet presAssocID="{DE7E6DA9-9A24-4990-878A-1DDA1F064B4E}" presName="thickLine" presStyleLbl="alignNode1" presStyleIdx="3" presStyleCnt="21"/>
      <dgm:spPr/>
    </dgm:pt>
    <dgm:pt modelId="{0891E219-A26D-4641-A5C8-360140BC48F6}" type="pres">
      <dgm:prSet presAssocID="{DE7E6DA9-9A24-4990-878A-1DDA1F064B4E}" presName="horz1" presStyleCnt="0"/>
      <dgm:spPr/>
    </dgm:pt>
    <dgm:pt modelId="{E1BB195D-D286-4AD2-A95A-A9277D8432A8}" type="pres">
      <dgm:prSet presAssocID="{DE7E6DA9-9A24-4990-878A-1DDA1F064B4E}" presName="tx1" presStyleLbl="revTx" presStyleIdx="3" presStyleCnt="21"/>
      <dgm:spPr/>
    </dgm:pt>
    <dgm:pt modelId="{546E680D-B7EE-45B0-A538-0850DEC46497}" type="pres">
      <dgm:prSet presAssocID="{DE7E6DA9-9A24-4990-878A-1DDA1F064B4E}" presName="vert1" presStyleCnt="0"/>
      <dgm:spPr/>
    </dgm:pt>
    <dgm:pt modelId="{E36639F0-988E-477F-868D-78F75D78B004}" type="pres">
      <dgm:prSet presAssocID="{0377C9E2-2FB9-4390-9A56-157C623D9910}" presName="thickLine" presStyleLbl="alignNode1" presStyleIdx="4" presStyleCnt="21"/>
      <dgm:spPr/>
    </dgm:pt>
    <dgm:pt modelId="{859A5AC0-AC50-4E1B-88FC-3190C5F31B91}" type="pres">
      <dgm:prSet presAssocID="{0377C9E2-2FB9-4390-9A56-157C623D9910}" presName="horz1" presStyleCnt="0"/>
      <dgm:spPr/>
    </dgm:pt>
    <dgm:pt modelId="{5E0C7C94-120D-4315-915D-8E131700DCE9}" type="pres">
      <dgm:prSet presAssocID="{0377C9E2-2FB9-4390-9A56-157C623D9910}" presName="tx1" presStyleLbl="revTx" presStyleIdx="4" presStyleCnt="21"/>
      <dgm:spPr/>
    </dgm:pt>
    <dgm:pt modelId="{E4DCC198-31F8-41A7-B9C1-20201E96481B}" type="pres">
      <dgm:prSet presAssocID="{0377C9E2-2FB9-4390-9A56-157C623D9910}" presName="vert1" presStyleCnt="0"/>
      <dgm:spPr/>
    </dgm:pt>
    <dgm:pt modelId="{25640E69-8C81-408F-8AFE-4A7748855484}" type="pres">
      <dgm:prSet presAssocID="{C7AFD33B-71E4-4DC4-B138-1080B2E910AA}" presName="thickLine" presStyleLbl="alignNode1" presStyleIdx="5" presStyleCnt="21"/>
      <dgm:spPr/>
    </dgm:pt>
    <dgm:pt modelId="{591B163A-2819-41AE-B992-ED0AC3112AEF}" type="pres">
      <dgm:prSet presAssocID="{C7AFD33B-71E4-4DC4-B138-1080B2E910AA}" presName="horz1" presStyleCnt="0"/>
      <dgm:spPr/>
    </dgm:pt>
    <dgm:pt modelId="{63FB8C44-91DD-4492-999D-5A2F37EBEA33}" type="pres">
      <dgm:prSet presAssocID="{C7AFD33B-71E4-4DC4-B138-1080B2E910AA}" presName="tx1" presStyleLbl="revTx" presStyleIdx="5" presStyleCnt="21"/>
      <dgm:spPr/>
    </dgm:pt>
    <dgm:pt modelId="{BBFDC348-040E-453E-852F-31117D7CBD15}" type="pres">
      <dgm:prSet presAssocID="{C7AFD33B-71E4-4DC4-B138-1080B2E910AA}" presName="vert1" presStyleCnt="0"/>
      <dgm:spPr/>
    </dgm:pt>
    <dgm:pt modelId="{80804479-3707-460F-A0FC-0CE179988E51}" type="pres">
      <dgm:prSet presAssocID="{763AEF3B-F47C-45B3-B06E-5F2D56191731}" presName="thickLine" presStyleLbl="alignNode1" presStyleIdx="6" presStyleCnt="21"/>
      <dgm:spPr/>
    </dgm:pt>
    <dgm:pt modelId="{B9AF0542-FA9D-4185-906A-E885F9BDC224}" type="pres">
      <dgm:prSet presAssocID="{763AEF3B-F47C-45B3-B06E-5F2D56191731}" presName="horz1" presStyleCnt="0"/>
      <dgm:spPr/>
    </dgm:pt>
    <dgm:pt modelId="{28D467D7-EFA7-4161-A5D3-B78F150DD490}" type="pres">
      <dgm:prSet presAssocID="{763AEF3B-F47C-45B3-B06E-5F2D56191731}" presName="tx1" presStyleLbl="revTx" presStyleIdx="6" presStyleCnt="21"/>
      <dgm:spPr/>
    </dgm:pt>
    <dgm:pt modelId="{A6C9CE88-4C5C-4747-B37E-259EF3BD24A0}" type="pres">
      <dgm:prSet presAssocID="{763AEF3B-F47C-45B3-B06E-5F2D56191731}" presName="vert1" presStyleCnt="0"/>
      <dgm:spPr/>
    </dgm:pt>
    <dgm:pt modelId="{AF910C31-047C-4947-AB06-E85921E30D27}" type="pres">
      <dgm:prSet presAssocID="{D7010484-FBD2-4E8E-88CB-7D6B2535DFB3}" presName="thickLine" presStyleLbl="alignNode1" presStyleIdx="7" presStyleCnt="21"/>
      <dgm:spPr/>
    </dgm:pt>
    <dgm:pt modelId="{F69DAF1B-62B0-44DF-8A81-697E1797A0DA}" type="pres">
      <dgm:prSet presAssocID="{D7010484-FBD2-4E8E-88CB-7D6B2535DFB3}" presName="horz1" presStyleCnt="0"/>
      <dgm:spPr/>
    </dgm:pt>
    <dgm:pt modelId="{27BE95C5-C009-4CE0-8AF0-53FF382576B8}" type="pres">
      <dgm:prSet presAssocID="{D7010484-FBD2-4E8E-88CB-7D6B2535DFB3}" presName="tx1" presStyleLbl="revTx" presStyleIdx="7" presStyleCnt="21"/>
      <dgm:spPr/>
    </dgm:pt>
    <dgm:pt modelId="{D7BC0A7A-2DA8-43A3-9ABA-0E5415B128FC}" type="pres">
      <dgm:prSet presAssocID="{D7010484-FBD2-4E8E-88CB-7D6B2535DFB3}" presName="vert1" presStyleCnt="0"/>
      <dgm:spPr/>
    </dgm:pt>
    <dgm:pt modelId="{5CA91135-00D5-41AE-BBDE-8AD9AB158899}" type="pres">
      <dgm:prSet presAssocID="{0569C6C3-2591-4177-AE86-0C3F6CC85B13}" presName="thickLine" presStyleLbl="alignNode1" presStyleIdx="8" presStyleCnt="21"/>
      <dgm:spPr/>
    </dgm:pt>
    <dgm:pt modelId="{C8BD6003-F538-41BB-BCB3-7069F590D801}" type="pres">
      <dgm:prSet presAssocID="{0569C6C3-2591-4177-AE86-0C3F6CC85B13}" presName="horz1" presStyleCnt="0"/>
      <dgm:spPr/>
    </dgm:pt>
    <dgm:pt modelId="{ADCBDE2A-8E6C-40C2-A224-F6884C453814}" type="pres">
      <dgm:prSet presAssocID="{0569C6C3-2591-4177-AE86-0C3F6CC85B13}" presName="tx1" presStyleLbl="revTx" presStyleIdx="8" presStyleCnt="21"/>
      <dgm:spPr/>
    </dgm:pt>
    <dgm:pt modelId="{FF7A8155-901B-46E9-8611-BCA256110C59}" type="pres">
      <dgm:prSet presAssocID="{0569C6C3-2591-4177-AE86-0C3F6CC85B13}" presName="vert1" presStyleCnt="0"/>
      <dgm:spPr/>
    </dgm:pt>
    <dgm:pt modelId="{C0210F88-2D20-44F1-8656-4F095AD4AB50}" type="pres">
      <dgm:prSet presAssocID="{7F271B77-82BA-4A6D-99E8-03D961F65D36}" presName="thickLine" presStyleLbl="alignNode1" presStyleIdx="9" presStyleCnt="21"/>
      <dgm:spPr/>
    </dgm:pt>
    <dgm:pt modelId="{AA5CC42E-3942-4B4F-9250-43D04815A4E9}" type="pres">
      <dgm:prSet presAssocID="{7F271B77-82BA-4A6D-99E8-03D961F65D36}" presName="horz1" presStyleCnt="0"/>
      <dgm:spPr/>
    </dgm:pt>
    <dgm:pt modelId="{9E7BB258-D5E8-4B3A-8536-88CBF882FDD5}" type="pres">
      <dgm:prSet presAssocID="{7F271B77-82BA-4A6D-99E8-03D961F65D36}" presName="tx1" presStyleLbl="revTx" presStyleIdx="9" presStyleCnt="21"/>
      <dgm:spPr/>
    </dgm:pt>
    <dgm:pt modelId="{C8674415-BC9D-4A10-AF09-01184082E5EF}" type="pres">
      <dgm:prSet presAssocID="{7F271B77-82BA-4A6D-99E8-03D961F65D36}" presName="vert1" presStyleCnt="0"/>
      <dgm:spPr/>
    </dgm:pt>
    <dgm:pt modelId="{0A40EE39-A4F2-4564-9FF9-97E82F13CFA2}" type="pres">
      <dgm:prSet presAssocID="{58EA242D-E793-4378-A44F-2500F874A4ED}" presName="thickLine" presStyleLbl="alignNode1" presStyleIdx="10" presStyleCnt="21"/>
      <dgm:spPr/>
    </dgm:pt>
    <dgm:pt modelId="{B5AE3CAB-73EB-46AD-A627-0F83CBD64BE9}" type="pres">
      <dgm:prSet presAssocID="{58EA242D-E793-4378-A44F-2500F874A4ED}" presName="horz1" presStyleCnt="0"/>
      <dgm:spPr/>
    </dgm:pt>
    <dgm:pt modelId="{36BE852A-3F58-49DB-AE10-F7F8D5BA0DC0}" type="pres">
      <dgm:prSet presAssocID="{58EA242D-E793-4378-A44F-2500F874A4ED}" presName="tx1" presStyleLbl="revTx" presStyleIdx="10" presStyleCnt="21"/>
      <dgm:spPr/>
    </dgm:pt>
    <dgm:pt modelId="{F52A5BCB-A109-4392-BC56-4F963B02C56A}" type="pres">
      <dgm:prSet presAssocID="{58EA242D-E793-4378-A44F-2500F874A4ED}" presName="vert1" presStyleCnt="0"/>
      <dgm:spPr/>
    </dgm:pt>
    <dgm:pt modelId="{C944D33A-A040-4847-B9DF-9F024A1A96B8}" type="pres">
      <dgm:prSet presAssocID="{E4F5D879-EAA8-45FB-8FC1-F449379BC980}" presName="thickLine" presStyleLbl="alignNode1" presStyleIdx="11" presStyleCnt="21"/>
      <dgm:spPr/>
    </dgm:pt>
    <dgm:pt modelId="{C04C8FA6-D77D-4B4E-A3BC-F5AF0D940BED}" type="pres">
      <dgm:prSet presAssocID="{E4F5D879-EAA8-45FB-8FC1-F449379BC980}" presName="horz1" presStyleCnt="0"/>
      <dgm:spPr/>
    </dgm:pt>
    <dgm:pt modelId="{973777F0-01A3-4AED-B690-3E22794FF085}" type="pres">
      <dgm:prSet presAssocID="{E4F5D879-EAA8-45FB-8FC1-F449379BC980}" presName="tx1" presStyleLbl="revTx" presStyleIdx="11" presStyleCnt="21"/>
      <dgm:spPr/>
    </dgm:pt>
    <dgm:pt modelId="{1ED2FA55-52A7-4750-B4BC-DA2CE6A4F496}" type="pres">
      <dgm:prSet presAssocID="{E4F5D879-EAA8-45FB-8FC1-F449379BC980}" presName="vert1" presStyleCnt="0"/>
      <dgm:spPr/>
    </dgm:pt>
    <dgm:pt modelId="{4A5CDE21-C786-4EC2-9305-35B605F53D5F}" type="pres">
      <dgm:prSet presAssocID="{EF8424CD-EC84-4B06-AD66-4F665B2B6FF3}" presName="thickLine" presStyleLbl="alignNode1" presStyleIdx="12" presStyleCnt="21"/>
      <dgm:spPr/>
    </dgm:pt>
    <dgm:pt modelId="{8079FB64-9792-4CC0-8773-073441115971}" type="pres">
      <dgm:prSet presAssocID="{EF8424CD-EC84-4B06-AD66-4F665B2B6FF3}" presName="horz1" presStyleCnt="0"/>
      <dgm:spPr/>
    </dgm:pt>
    <dgm:pt modelId="{171512EF-E9FF-4B10-829E-24859E241701}" type="pres">
      <dgm:prSet presAssocID="{EF8424CD-EC84-4B06-AD66-4F665B2B6FF3}" presName="tx1" presStyleLbl="revTx" presStyleIdx="12" presStyleCnt="21"/>
      <dgm:spPr/>
    </dgm:pt>
    <dgm:pt modelId="{DD960F5F-8070-424E-B0B4-1F9F984FA4E9}" type="pres">
      <dgm:prSet presAssocID="{EF8424CD-EC84-4B06-AD66-4F665B2B6FF3}" presName="vert1" presStyleCnt="0"/>
      <dgm:spPr/>
    </dgm:pt>
    <dgm:pt modelId="{4E514AC4-D387-4E05-8199-1C8A00717A20}" type="pres">
      <dgm:prSet presAssocID="{1C3D8DF2-2C23-4C74-83E1-756C5D2459F0}" presName="thickLine" presStyleLbl="alignNode1" presStyleIdx="13" presStyleCnt="21"/>
      <dgm:spPr/>
    </dgm:pt>
    <dgm:pt modelId="{6F34F3A4-C887-418D-9E51-F7E5C77F24F0}" type="pres">
      <dgm:prSet presAssocID="{1C3D8DF2-2C23-4C74-83E1-756C5D2459F0}" presName="horz1" presStyleCnt="0"/>
      <dgm:spPr/>
    </dgm:pt>
    <dgm:pt modelId="{8DE505B2-E49A-453F-B0EB-01AB1F577840}" type="pres">
      <dgm:prSet presAssocID="{1C3D8DF2-2C23-4C74-83E1-756C5D2459F0}" presName="tx1" presStyleLbl="revTx" presStyleIdx="13" presStyleCnt="21"/>
      <dgm:spPr/>
    </dgm:pt>
    <dgm:pt modelId="{F4C17E0F-258A-453F-87A0-F3CE9DC6C994}" type="pres">
      <dgm:prSet presAssocID="{1C3D8DF2-2C23-4C74-83E1-756C5D2459F0}" presName="vert1" presStyleCnt="0"/>
      <dgm:spPr/>
    </dgm:pt>
    <dgm:pt modelId="{A17D86FD-F95C-49F1-A690-6C1C01D14897}" type="pres">
      <dgm:prSet presAssocID="{835BC84A-0ADA-4759-85E6-1A60119A2A31}" presName="thickLine" presStyleLbl="alignNode1" presStyleIdx="14" presStyleCnt="21"/>
      <dgm:spPr/>
    </dgm:pt>
    <dgm:pt modelId="{8214A336-A1A4-4820-913B-95ABD9813FB2}" type="pres">
      <dgm:prSet presAssocID="{835BC84A-0ADA-4759-85E6-1A60119A2A31}" presName="horz1" presStyleCnt="0"/>
      <dgm:spPr/>
    </dgm:pt>
    <dgm:pt modelId="{0571DEC3-37C9-4D4E-B36B-A9BA0059A3EC}" type="pres">
      <dgm:prSet presAssocID="{835BC84A-0ADA-4759-85E6-1A60119A2A31}" presName="tx1" presStyleLbl="revTx" presStyleIdx="14" presStyleCnt="21"/>
      <dgm:spPr/>
    </dgm:pt>
    <dgm:pt modelId="{E7D0761B-40B6-4539-B17F-DCBFFBF25509}" type="pres">
      <dgm:prSet presAssocID="{835BC84A-0ADA-4759-85E6-1A60119A2A31}" presName="vert1" presStyleCnt="0"/>
      <dgm:spPr/>
    </dgm:pt>
    <dgm:pt modelId="{307CA6BA-AD47-4D37-A377-1C96B5DA795B}" type="pres">
      <dgm:prSet presAssocID="{AE188452-3EBC-4A2C-9BE6-F0DDB8E307D4}" presName="thickLine" presStyleLbl="alignNode1" presStyleIdx="15" presStyleCnt="21"/>
      <dgm:spPr/>
    </dgm:pt>
    <dgm:pt modelId="{62D54F40-D690-4EF6-84FF-46E6AE9D4747}" type="pres">
      <dgm:prSet presAssocID="{AE188452-3EBC-4A2C-9BE6-F0DDB8E307D4}" presName="horz1" presStyleCnt="0"/>
      <dgm:spPr/>
    </dgm:pt>
    <dgm:pt modelId="{3F5E22DE-1839-4970-9F94-63C55F04FB42}" type="pres">
      <dgm:prSet presAssocID="{AE188452-3EBC-4A2C-9BE6-F0DDB8E307D4}" presName="tx1" presStyleLbl="revTx" presStyleIdx="15" presStyleCnt="21"/>
      <dgm:spPr/>
    </dgm:pt>
    <dgm:pt modelId="{3265D969-AEDF-488E-A123-03CE72174269}" type="pres">
      <dgm:prSet presAssocID="{AE188452-3EBC-4A2C-9BE6-F0DDB8E307D4}" presName="vert1" presStyleCnt="0"/>
      <dgm:spPr/>
    </dgm:pt>
    <dgm:pt modelId="{44EA9AD8-F650-4FE1-9705-D2890ECFB5D5}" type="pres">
      <dgm:prSet presAssocID="{F873EDD5-E05A-4CA3-A814-C9D0BD457DF4}" presName="thickLine" presStyleLbl="alignNode1" presStyleIdx="16" presStyleCnt="21"/>
      <dgm:spPr/>
    </dgm:pt>
    <dgm:pt modelId="{82761EE5-3AC3-4250-BF46-3DFB5B8568EB}" type="pres">
      <dgm:prSet presAssocID="{F873EDD5-E05A-4CA3-A814-C9D0BD457DF4}" presName="horz1" presStyleCnt="0"/>
      <dgm:spPr/>
    </dgm:pt>
    <dgm:pt modelId="{3A8EF9C9-9562-4AA0-85D4-A4AFA7ED57C3}" type="pres">
      <dgm:prSet presAssocID="{F873EDD5-E05A-4CA3-A814-C9D0BD457DF4}" presName="tx1" presStyleLbl="revTx" presStyleIdx="16" presStyleCnt="21"/>
      <dgm:spPr/>
    </dgm:pt>
    <dgm:pt modelId="{F25FD9D2-20C8-4FE3-BA93-62966B562C09}" type="pres">
      <dgm:prSet presAssocID="{F873EDD5-E05A-4CA3-A814-C9D0BD457DF4}" presName="vert1" presStyleCnt="0"/>
      <dgm:spPr/>
    </dgm:pt>
    <dgm:pt modelId="{D3F2D0E3-BDD1-4EF4-8A24-00067C1D6C4D}" type="pres">
      <dgm:prSet presAssocID="{BC0B69C5-D659-4E4E-8A09-62D8A12AD3C1}" presName="thickLine" presStyleLbl="alignNode1" presStyleIdx="17" presStyleCnt="21"/>
      <dgm:spPr/>
    </dgm:pt>
    <dgm:pt modelId="{AE7AC81F-D321-458A-9EE8-0FF32F52699C}" type="pres">
      <dgm:prSet presAssocID="{BC0B69C5-D659-4E4E-8A09-62D8A12AD3C1}" presName="horz1" presStyleCnt="0"/>
      <dgm:spPr/>
    </dgm:pt>
    <dgm:pt modelId="{936E91DB-97C0-4CC8-B307-EF2565F25CE2}" type="pres">
      <dgm:prSet presAssocID="{BC0B69C5-D659-4E4E-8A09-62D8A12AD3C1}" presName="tx1" presStyleLbl="revTx" presStyleIdx="17" presStyleCnt="21"/>
      <dgm:spPr/>
    </dgm:pt>
    <dgm:pt modelId="{BA653093-1F9A-46C1-A019-C8F9BFD03A72}" type="pres">
      <dgm:prSet presAssocID="{BC0B69C5-D659-4E4E-8A09-62D8A12AD3C1}" presName="vert1" presStyleCnt="0"/>
      <dgm:spPr/>
    </dgm:pt>
    <dgm:pt modelId="{53B9EDFB-3B9E-4C92-A4D1-028B53F87938}" type="pres">
      <dgm:prSet presAssocID="{4038AB06-B7CF-4711-8286-492A639F7278}" presName="thickLine" presStyleLbl="alignNode1" presStyleIdx="18" presStyleCnt="21"/>
      <dgm:spPr/>
    </dgm:pt>
    <dgm:pt modelId="{7852934E-B3F7-47F3-A342-E0A0DD29BA22}" type="pres">
      <dgm:prSet presAssocID="{4038AB06-B7CF-4711-8286-492A639F7278}" presName="horz1" presStyleCnt="0"/>
      <dgm:spPr/>
    </dgm:pt>
    <dgm:pt modelId="{F33EF6A8-1FD5-4419-82B5-12F3767419EC}" type="pres">
      <dgm:prSet presAssocID="{4038AB06-B7CF-4711-8286-492A639F7278}" presName="tx1" presStyleLbl="revTx" presStyleIdx="18" presStyleCnt="21"/>
      <dgm:spPr/>
    </dgm:pt>
    <dgm:pt modelId="{FB49C163-A1AA-4544-B922-FA5A7F5A6C5D}" type="pres">
      <dgm:prSet presAssocID="{4038AB06-B7CF-4711-8286-492A639F7278}" presName="vert1" presStyleCnt="0"/>
      <dgm:spPr/>
    </dgm:pt>
    <dgm:pt modelId="{C6AE230A-D607-4AEC-A8E0-722602A45A0D}" type="pres">
      <dgm:prSet presAssocID="{5AE58A72-2109-40B0-9A56-0268D83DB9F8}" presName="thickLine" presStyleLbl="alignNode1" presStyleIdx="19" presStyleCnt="21"/>
      <dgm:spPr/>
    </dgm:pt>
    <dgm:pt modelId="{1CFD45A4-4204-470D-85AE-7C98D21FB955}" type="pres">
      <dgm:prSet presAssocID="{5AE58A72-2109-40B0-9A56-0268D83DB9F8}" presName="horz1" presStyleCnt="0"/>
      <dgm:spPr/>
    </dgm:pt>
    <dgm:pt modelId="{3052952F-757D-4E31-ADC3-7A99BCFFE82A}" type="pres">
      <dgm:prSet presAssocID="{5AE58A72-2109-40B0-9A56-0268D83DB9F8}" presName="tx1" presStyleLbl="revTx" presStyleIdx="19" presStyleCnt="21"/>
      <dgm:spPr/>
    </dgm:pt>
    <dgm:pt modelId="{A492E34F-41BA-487D-91DD-233DF0856BBA}" type="pres">
      <dgm:prSet presAssocID="{5AE58A72-2109-40B0-9A56-0268D83DB9F8}" presName="vert1" presStyleCnt="0"/>
      <dgm:spPr/>
    </dgm:pt>
    <dgm:pt modelId="{720B4D05-D07B-4D87-9700-C32927BD6662}" type="pres">
      <dgm:prSet presAssocID="{66432B34-3F0D-4803-9D4B-9CA4AF1232D0}" presName="thickLine" presStyleLbl="alignNode1" presStyleIdx="20" presStyleCnt="21"/>
      <dgm:spPr/>
    </dgm:pt>
    <dgm:pt modelId="{04B5B62C-F927-4870-9098-2887467F53B0}" type="pres">
      <dgm:prSet presAssocID="{66432B34-3F0D-4803-9D4B-9CA4AF1232D0}" presName="horz1" presStyleCnt="0"/>
      <dgm:spPr/>
    </dgm:pt>
    <dgm:pt modelId="{5203A296-92D6-4118-9BFB-8D05F5E7CD4F}" type="pres">
      <dgm:prSet presAssocID="{66432B34-3F0D-4803-9D4B-9CA4AF1232D0}" presName="tx1" presStyleLbl="revTx" presStyleIdx="20" presStyleCnt="21"/>
      <dgm:spPr/>
    </dgm:pt>
    <dgm:pt modelId="{0E6308E6-84E3-40EB-A94D-7AB030F3AA53}" type="pres">
      <dgm:prSet presAssocID="{66432B34-3F0D-4803-9D4B-9CA4AF1232D0}" presName="vert1" presStyleCnt="0"/>
      <dgm:spPr/>
    </dgm:pt>
  </dgm:ptLst>
  <dgm:cxnLst>
    <dgm:cxn modelId="{2FB71A16-920D-4E4D-8A6B-430934D261C0}" srcId="{B0643835-096B-4D14-8FB9-2C5DBDFEB016}" destId="{5AE58A72-2109-40B0-9A56-0268D83DB9F8}" srcOrd="19" destOrd="0" parTransId="{501AC266-94D0-42E0-BD71-2BBD312C8650}" sibTransId="{D2C6B6A3-38AC-46C0-B4FF-03C7DAAC29EE}"/>
    <dgm:cxn modelId="{D49E3D1C-79D6-4E58-9D6B-A2E1843BF212}" type="presOf" srcId="{66432B34-3F0D-4803-9D4B-9CA4AF1232D0}" destId="{5203A296-92D6-4118-9BFB-8D05F5E7CD4F}" srcOrd="0" destOrd="0" presId="urn:microsoft.com/office/officeart/2008/layout/LinedList"/>
    <dgm:cxn modelId="{8180FA1C-B842-49FB-936E-632052B5F3FD}" srcId="{B0643835-096B-4D14-8FB9-2C5DBDFEB016}" destId="{66432B34-3F0D-4803-9D4B-9CA4AF1232D0}" srcOrd="20" destOrd="0" parTransId="{DF5090B2-0F58-468C-9152-716DE1C10E61}" sibTransId="{3867092E-7DF5-4E27-86AA-028AB654BF48}"/>
    <dgm:cxn modelId="{1525C05B-389F-4432-A7F4-EB8AD8F26286}" srcId="{B0643835-096B-4D14-8FB9-2C5DBDFEB016}" destId="{1C3D8DF2-2C23-4C74-83E1-756C5D2459F0}" srcOrd="13" destOrd="0" parTransId="{F44E9218-771D-4273-9499-05165EA9D913}" sibTransId="{4D3E8C3B-0EFC-447F-A5DB-37F6A122CAF7}"/>
    <dgm:cxn modelId="{3916315C-B493-4A95-8477-CB6A6C1E14BC}" srcId="{B0643835-096B-4D14-8FB9-2C5DBDFEB016}" destId="{0377C9E2-2FB9-4390-9A56-157C623D9910}" srcOrd="4" destOrd="0" parTransId="{7AEEB3F7-3727-40B2-AC69-D1FE92FA1EB0}" sibTransId="{6DA48CC8-20D9-4369-8B85-D1852B10EC4B}"/>
    <dgm:cxn modelId="{69A5F942-3DED-4CCA-BC3E-510EBB795AE0}" srcId="{B0643835-096B-4D14-8FB9-2C5DBDFEB016}" destId="{58EA242D-E793-4378-A44F-2500F874A4ED}" srcOrd="10" destOrd="0" parTransId="{A132D5CA-6DF4-4332-896D-22E4BB0C6A18}" sibTransId="{5F212D69-D5CA-4830-A534-304049B60A91}"/>
    <dgm:cxn modelId="{F2983763-8808-4104-B0BE-9C5EA8E4BA4D}" type="presOf" srcId="{5AE58A72-2109-40B0-9A56-0268D83DB9F8}" destId="{3052952F-757D-4E31-ADC3-7A99BCFFE82A}" srcOrd="0" destOrd="0" presId="urn:microsoft.com/office/officeart/2008/layout/LinedList"/>
    <dgm:cxn modelId="{66594A43-A3D4-4791-AFEB-661235CADCC5}" type="presOf" srcId="{4038AB06-B7CF-4711-8286-492A639F7278}" destId="{F33EF6A8-1FD5-4419-82B5-12F3767419EC}" srcOrd="0" destOrd="0" presId="urn:microsoft.com/office/officeart/2008/layout/LinedList"/>
    <dgm:cxn modelId="{76DD4168-49F5-42E2-8D6C-9E1FBB5A8A1F}" srcId="{B0643835-096B-4D14-8FB9-2C5DBDFEB016}" destId="{C7AFD33B-71E4-4DC4-B138-1080B2E910AA}" srcOrd="5" destOrd="0" parTransId="{B08369E4-E333-45C9-A922-0BE8FFA226E8}" sibTransId="{656E49C1-458D-400B-BDFB-0CE27CC54FE1}"/>
    <dgm:cxn modelId="{19FA086A-0DAB-45C6-9DC8-5BCE6C36FEA7}" srcId="{B0643835-096B-4D14-8FB9-2C5DBDFEB016}" destId="{0569C6C3-2591-4177-AE86-0C3F6CC85B13}" srcOrd="8" destOrd="0" parTransId="{3E656D01-B732-43DA-876E-A6BDC30790DE}" sibTransId="{0CD05BE6-F82E-4593-8BD4-997682EA1A28}"/>
    <dgm:cxn modelId="{F90F094B-37E4-470B-B7DD-5961D80C896C}" type="presOf" srcId="{EF8424CD-EC84-4B06-AD66-4F665B2B6FF3}" destId="{171512EF-E9FF-4B10-829E-24859E241701}" srcOrd="0" destOrd="0" presId="urn:microsoft.com/office/officeart/2008/layout/LinedList"/>
    <dgm:cxn modelId="{73761152-8030-4139-8D4B-3C8AF1AC9D3C}" srcId="{B0643835-096B-4D14-8FB9-2C5DBDFEB016}" destId="{D7010484-FBD2-4E8E-88CB-7D6B2535DFB3}" srcOrd="7" destOrd="0" parTransId="{5637C616-A23A-448A-A198-6C164F63AF1C}" sibTransId="{FB6F1034-09E7-4373-8F76-91AABB40F7B7}"/>
    <dgm:cxn modelId="{377FE172-15F6-474C-BA61-1204422FA1D3}" type="presOf" srcId="{7F271B77-82BA-4A6D-99E8-03D961F65D36}" destId="{9E7BB258-D5E8-4B3A-8536-88CBF882FDD5}" srcOrd="0" destOrd="0" presId="urn:microsoft.com/office/officeart/2008/layout/LinedList"/>
    <dgm:cxn modelId="{532E2855-27C3-4F22-9515-03EC7347A022}" type="presOf" srcId="{854A3FD6-403E-457B-AC1E-9689DA632FED}" destId="{88EF6CCD-09F7-4883-A027-D981590FE4F5}" srcOrd="0" destOrd="0" presId="urn:microsoft.com/office/officeart/2008/layout/LinedList"/>
    <dgm:cxn modelId="{612BE97C-A191-40F4-8066-59C841DA6AD1}" type="presOf" srcId="{D7010484-FBD2-4E8E-88CB-7D6B2535DFB3}" destId="{27BE95C5-C009-4CE0-8AF0-53FF382576B8}" srcOrd="0" destOrd="0" presId="urn:microsoft.com/office/officeart/2008/layout/LinedList"/>
    <dgm:cxn modelId="{F2DF9489-AB23-4594-A7B4-52E9D733CF93}" type="presOf" srcId="{0569C6C3-2591-4177-AE86-0C3F6CC85B13}" destId="{ADCBDE2A-8E6C-40C2-A224-F6884C453814}" srcOrd="0" destOrd="0" presId="urn:microsoft.com/office/officeart/2008/layout/LinedList"/>
    <dgm:cxn modelId="{B759C091-A72A-4BF0-BB8F-4CBC2FCE1FD4}" type="presOf" srcId="{F873EDD5-E05A-4CA3-A814-C9D0BD457DF4}" destId="{3A8EF9C9-9562-4AA0-85D4-A4AFA7ED57C3}" srcOrd="0" destOrd="0" presId="urn:microsoft.com/office/officeart/2008/layout/LinedList"/>
    <dgm:cxn modelId="{A4F5FC91-44F3-4B56-B799-1319DAA2B8C8}" type="presOf" srcId="{B0643835-096B-4D14-8FB9-2C5DBDFEB016}" destId="{4163E309-48C2-4270-BACA-50294B18C854}" srcOrd="0" destOrd="0" presId="urn:microsoft.com/office/officeart/2008/layout/LinedList"/>
    <dgm:cxn modelId="{C7BE0193-A55B-457A-BA06-4A1916B77C1E}" srcId="{B0643835-096B-4D14-8FB9-2C5DBDFEB016}" destId="{BC0B69C5-D659-4E4E-8A09-62D8A12AD3C1}" srcOrd="17" destOrd="0" parTransId="{06DD7A48-0E0B-4A7D-8CBD-76670430CB8A}" sibTransId="{D1F33FB0-4021-45F3-8CEC-32BA8F5F9C6E}"/>
    <dgm:cxn modelId="{CBA638A1-EFDF-4483-81ED-321A198999BF}" srcId="{B0643835-096B-4D14-8FB9-2C5DBDFEB016}" destId="{835BC84A-0ADA-4759-85E6-1A60119A2A31}" srcOrd="14" destOrd="0" parTransId="{2B276F56-1EA4-4E00-A38F-00B91AF3B74B}" sibTransId="{563A6784-67D6-4C5E-821A-D8DC54A0FBFC}"/>
    <dgm:cxn modelId="{C23BAAAA-C0EA-4B8A-9992-616BF899298E}" srcId="{B0643835-096B-4D14-8FB9-2C5DBDFEB016}" destId="{DE7E6DA9-9A24-4990-878A-1DDA1F064B4E}" srcOrd="3" destOrd="0" parTransId="{BA0FE444-B3E3-4367-87E4-F5245AECE20E}" sibTransId="{3310B69A-D852-425C-91D8-E5B9DCEE8EEE}"/>
    <dgm:cxn modelId="{0131BBAA-5782-4D52-A320-7188E51054D5}" type="presOf" srcId="{9C6B6393-2602-4E5D-AE40-D9B389A46993}" destId="{CFEFB855-D773-42F1-94D9-3C32F3D4303F}" srcOrd="0" destOrd="0" presId="urn:microsoft.com/office/officeart/2008/layout/LinedList"/>
    <dgm:cxn modelId="{1F07F3AC-7A91-4C7C-B68D-9358A798F880}" srcId="{B0643835-096B-4D14-8FB9-2C5DBDFEB016}" destId="{7F271B77-82BA-4A6D-99E8-03D961F65D36}" srcOrd="9" destOrd="0" parTransId="{F8C8746A-1B3C-4383-BB21-4A49B780F841}" sibTransId="{3352E56B-A460-4B85-94EB-740251AED20B}"/>
    <dgm:cxn modelId="{544E26B1-F197-4CFC-88CF-632CB54EDB3F}" srcId="{B0643835-096B-4D14-8FB9-2C5DBDFEB016}" destId="{F873EDD5-E05A-4CA3-A814-C9D0BD457DF4}" srcOrd="16" destOrd="0" parTransId="{9F3DC3BF-0176-4185-8221-E0F88FC7E14E}" sibTransId="{FAF44FB5-5681-493A-9EDB-559B78737DD0}"/>
    <dgm:cxn modelId="{141C15B8-2006-4A00-B2F6-A31581726A0F}" type="presOf" srcId="{835BC84A-0ADA-4759-85E6-1A60119A2A31}" destId="{0571DEC3-37C9-4D4E-B36B-A9BA0059A3EC}" srcOrd="0" destOrd="0" presId="urn:microsoft.com/office/officeart/2008/layout/LinedList"/>
    <dgm:cxn modelId="{E26EFEBD-FDEE-404E-A22A-81152E62CCA2}" srcId="{B0643835-096B-4D14-8FB9-2C5DBDFEB016}" destId="{F87D35FF-C482-416A-B4BE-8A25E98DCE05}" srcOrd="1" destOrd="0" parTransId="{4AB4766D-726A-4BC3-8594-4214BDFBD930}" sibTransId="{9C777E9B-1E3E-4E43-95FA-EAAD232C35C9}"/>
    <dgm:cxn modelId="{10E02AC0-29A3-4E66-91FB-51633CFDE8DD}" type="presOf" srcId="{763AEF3B-F47C-45B3-B06E-5F2D56191731}" destId="{28D467D7-EFA7-4161-A5D3-B78F150DD490}" srcOrd="0" destOrd="0" presId="urn:microsoft.com/office/officeart/2008/layout/LinedList"/>
    <dgm:cxn modelId="{AAA4F8C1-36F9-4565-B93B-C064C2D7923A}" type="presOf" srcId="{DE7E6DA9-9A24-4990-878A-1DDA1F064B4E}" destId="{E1BB195D-D286-4AD2-A95A-A9277D8432A8}" srcOrd="0" destOrd="0" presId="urn:microsoft.com/office/officeart/2008/layout/LinedList"/>
    <dgm:cxn modelId="{0F198ECC-A447-4844-BAA8-1C9979B06195}" srcId="{B0643835-096B-4D14-8FB9-2C5DBDFEB016}" destId="{EF8424CD-EC84-4B06-AD66-4F665B2B6FF3}" srcOrd="12" destOrd="0" parTransId="{AB772AD9-F6E4-40DF-9B28-C7F3B08D6E61}" sibTransId="{4F52AAD9-A558-496B-9B51-263C73A30E8C}"/>
    <dgm:cxn modelId="{9F6217D5-CE22-4507-A748-472B7BCE882A}" type="presOf" srcId="{0377C9E2-2FB9-4390-9A56-157C623D9910}" destId="{5E0C7C94-120D-4315-915D-8E131700DCE9}" srcOrd="0" destOrd="0" presId="urn:microsoft.com/office/officeart/2008/layout/LinedList"/>
    <dgm:cxn modelId="{6D7FC7DA-0698-42EC-8600-A5668664DF5A}" srcId="{B0643835-096B-4D14-8FB9-2C5DBDFEB016}" destId="{763AEF3B-F47C-45B3-B06E-5F2D56191731}" srcOrd="6" destOrd="0" parTransId="{417CA1EA-65D0-4DED-8A27-B0148B3075AA}" sibTransId="{1AFC162B-8945-4C71-96BC-7CC0E3CD5346}"/>
    <dgm:cxn modelId="{9904EFE6-C068-4152-B26D-76426BECE567}" type="presOf" srcId="{AE188452-3EBC-4A2C-9BE6-F0DDB8E307D4}" destId="{3F5E22DE-1839-4970-9F94-63C55F04FB42}" srcOrd="0" destOrd="0" presId="urn:microsoft.com/office/officeart/2008/layout/LinedList"/>
    <dgm:cxn modelId="{C802F2E9-2A2B-4A2C-B8C5-1C49E4269981}" srcId="{B0643835-096B-4D14-8FB9-2C5DBDFEB016}" destId="{4038AB06-B7CF-4711-8286-492A639F7278}" srcOrd="18" destOrd="0" parTransId="{9665583C-7A7B-4E08-A325-149F5518FD6A}" sibTransId="{2A554147-353B-4C35-8A3C-8272A50D96BB}"/>
    <dgm:cxn modelId="{8E85E5EA-73AA-42C6-AE04-C114687E4F08}" srcId="{B0643835-096B-4D14-8FB9-2C5DBDFEB016}" destId="{9C6B6393-2602-4E5D-AE40-D9B389A46993}" srcOrd="2" destOrd="0" parTransId="{E42F67D9-195B-4F36-B5B4-FF2D3FD75925}" sibTransId="{829431BF-ACEA-4393-8FDD-48FC0D23FDED}"/>
    <dgm:cxn modelId="{75AD71EB-EDF0-4B58-915D-7E4FBA51C99E}" type="presOf" srcId="{1C3D8DF2-2C23-4C74-83E1-756C5D2459F0}" destId="{8DE505B2-E49A-453F-B0EB-01AB1F577840}" srcOrd="0" destOrd="0" presId="urn:microsoft.com/office/officeart/2008/layout/LinedList"/>
    <dgm:cxn modelId="{776EEDEC-17BB-427C-B993-A80A9486902E}" type="presOf" srcId="{C7AFD33B-71E4-4DC4-B138-1080B2E910AA}" destId="{63FB8C44-91DD-4492-999D-5A2F37EBEA33}" srcOrd="0" destOrd="0" presId="urn:microsoft.com/office/officeart/2008/layout/LinedList"/>
    <dgm:cxn modelId="{ED24EDEE-B025-4805-A679-E13A1D4087FA}" srcId="{B0643835-096B-4D14-8FB9-2C5DBDFEB016}" destId="{E4F5D879-EAA8-45FB-8FC1-F449379BC980}" srcOrd="11" destOrd="0" parTransId="{9F603800-5264-4CED-946B-BC2D578D6229}" sibTransId="{AB8145F7-38D6-4353-B8E2-516EADDE505E}"/>
    <dgm:cxn modelId="{F93C29F2-F837-47B1-8DF9-3C149AF35807}" type="presOf" srcId="{58EA242D-E793-4378-A44F-2500F874A4ED}" destId="{36BE852A-3F58-49DB-AE10-F7F8D5BA0DC0}" srcOrd="0" destOrd="0" presId="urn:microsoft.com/office/officeart/2008/layout/LinedList"/>
    <dgm:cxn modelId="{497686F3-927A-4024-B1AE-3B2749D19855}" srcId="{B0643835-096B-4D14-8FB9-2C5DBDFEB016}" destId="{854A3FD6-403E-457B-AC1E-9689DA632FED}" srcOrd="0" destOrd="0" parTransId="{A90E2FD2-4A11-4A91-BE34-06BE69FC9123}" sibTransId="{7A38FCCF-CC29-4CE0-99CD-E57B96168A20}"/>
    <dgm:cxn modelId="{D86A51F4-FAB4-4F25-B52B-8F72E0F4ECAC}" type="presOf" srcId="{F87D35FF-C482-416A-B4BE-8A25E98DCE05}" destId="{04675527-4EB1-4E63-985E-4FCF3D871AE6}" srcOrd="0" destOrd="0" presId="urn:microsoft.com/office/officeart/2008/layout/LinedList"/>
    <dgm:cxn modelId="{F0CD72F5-7E1B-4C46-9018-3CDC1B5D8335}" type="presOf" srcId="{BC0B69C5-D659-4E4E-8A09-62D8A12AD3C1}" destId="{936E91DB-97C0-4CC8-B307-EF2565F25CE2}" srcOrd="0" destOrd="0" presId="urn:microsoft.com/office/officeart/2008/layout/LinedList"/>
    <dgm:cxn modelId="{67392BFA-2919-4D79-B460-8968ABF29FA9}" srcId="{B0643835-096B-4D14-8FB9-2C5DBDFEB016}" destId="{AE188452-3EBC-4A2C-9BE6-F0DDB8E307D4}" srcOrd="15" destOrd="0" parTransId="{200507B4-A4F3-4F9E-85A6-4A3FC89244CD}" sibTransId="{1BA5E25B-F645-4E00-A03F-02D0C9E122E0}"/>
    <dgm:cxn modelId="{17584AFC-CB62-4B1B-B56E-62973F0BE3CD}" type="presOf" srcId="{E4F5D879-EAA8-45FB-8FC1-F449379BC980}" destId="{973777F0-01A3-4AED-B690-3E22794FF085}" srcOrd="0" destOrd="0" presId="urn:microsoft.com/office/officeart/2008/layout/LinedList"/>
    <dgm:cxn modelId="{B17915E7-1F7A-4AB3-9135-0B2BB1CE6175}" type="presParOf" srcId="{4163E309-48C2-4270-BACA-50294B18C854}" destId="{49CAC077-2047-47A2-9954-150875ACBE3B}" srcOrd="0" destOrd="0" presId="urn:microsoft.com/office/officeart/2008/layout/LinedList"/>
    <dgm:cxn modelId="{1138F59A-C799-4795-814B-360E580FEC16}" type="presParOf" srcId="{4163E309-48C2-4270-BACA-50294B18C854}" destId="{C8AA10B6-B113-406D-BA9F-C1C2B7D1B2E7}" srcOrd="1" destOrd="0" presId="urn:microsoft.com/office/officeart/2008/layout/LinedList"/>
    <dgm:cxn modelId="{FB231FE7-24CC-48B6-B8F2-D83DF03E2297}" type="presParOf" srcId="{C8AA10B6-B113-406D-BA9F-C1C2B7D1B2E7}" destId="{88EF6CCD-09F7-4883-A027-D981590FE4F5}" srcOrd="0" destOrd="0" presId="urn:microsoft.com/office/officeart/2008/layout/LinedList"/>
    <dgm:cxn modelId="{09D7CBF7-3F84-431D-B976-14A97A4C65B2}" type="presParOf" srcId="{C8AA10B6-B113-406D-BA9F-C1C2B7D1B2E7}" destId="{91F46B11-95C9-4CA4-BBB4-0F6FE4B27DF5}" srcOrd="1" destOrd="0" presId="urn:microsoft.com/office/officeart/2008/layout/LinedList"/>
    <dgm:cxn modelId="{FF0D39A9-5F07-4B1D-AA1B-FE1B499E4102}" type="presParOf" srcId="{4163E309-48C2-4270-BACA-50294B18C854}" destId="{9D08DAE0-505B-4034-8C5C-BD351FA25E8F}" srcOrd="2" destOrd="0" presId="urn:microsoft.com/office/officeart/2008/layout/LinedList"/>
    <dgm:cxn modelId="{346DFEF4-CEF8-4810-8A17-CAC04985EE1D}" type="presParOf" srcId="{4163E309-48C2-4270-BACA-50294B18C854}" destId="{58CC7A08-25B8-461F-B696-DD446806673D}" srcOrd="3" destOrd="0" presId="urn:microsoft.com/office/officeart/2008/layout/LinedList"/>
    <dgm:cxn modelId="{1DB884DC-E324-47B4-95B8-ADBB2750A08A}" type="presParOf" srcId="{58CC7A08-25B8-461F-B696-DD446806673D}" destId="{04675527-4EB1-4E63-985E-4FCF3D871AE6}" srcOrd="0" destOrd="0" presId="urn:microsoft.com/office/officeart/2008/layout/LinedList"/>
    <dgm:cxn modelId="{C34F4E24-70D0-4B31-8E7A-C5781B7FB796}" type="presParOf" srcId="{58CC7A08-25B8-461F-B696-DD446806673D}" destId="{5E4343A7-77EE-4278-8CFD-EADA4AE688FC}" srcOrd="1" destOrd="0" presId="urn:microsoft.com/office/officeart/2008/layout/LinedList"/>
    <dgm:cxn modelId="{D9439D47-80DC-4556-B0E6-C90EE6A54E8C}" type="presParOf" srcId="{4163E309-48C2-4270-BACA-50294B18C854}" destId="{83F8F253-87E0-43E6-ADA7-BD6FB3CE32D9}" srcOrd="4" destOrd="0" presId="urn:microsoft.com/office/officeart/2008/layout/LinedList"/>
    <dgm:cxn modelId="{5143DB0E-F502-490C-AAA5-BB14CB0BB782}" type="presParOf" srcId="{4163E309-48C2-4270-BACA-50294B18C854}" destId="{39E09FA2-7B94-4195-948F-C044C60C8074}" srcOrd="5" destOrd="0" presId="urn:microsoft.com/office/officeart/2008/layout/LinedList"/>
    <dgm:cxn modelId="{E4985A43-5A66-42E0-9F80-19E09F4FDB08}" type="presParOf" srcId="{39E09FA2-7B94-4195-948F-C044C60C8074}" destId="{CFEFB855-D773-42F1-94D9-3C32F3D4303F}" srcOrd="0" destOrd="0" presId="urn:microsoft.com/office/officeart/2008/layout/LinedList"/>
    <dgm:cxn modelId="{F2221FBB-3737-462A-8483-4C1FC05A98D7}" type="presParOf" srcId="{39E09FA2-7B94-4195-948F-C044C60C8074}" destId="{8B480F1F-A15B-426C-AB71-0744F51A3434}" srcOrd="1" destOrd="0" presId="urn:microsoft.com/office/officeart/2008/layout/LinedList"/>
    <dgm:cxn modelId="{09DDB246-2DAE-4D09-BE97-9CEB75B387A2}" type="presParOf" srcId="{4163E309-48C2-4270-BACA-50294B18C854}" destId="{BBE7816C-47F3-44B5-A0B6-9CDF04975268}" srcOrd="6" destOrd="0" presId="urn:microsoft.com/office/officeart/2008/layout/LinedList"/>
    <dgm:cxn modelId="{83D9CC97-AF2D-489E-AF86-746092366FF8}" type="presParOf" srcId="{4163E309-48C2-4270-BACA-50294B18C854}" destId="{0891E219-A26D-4641-A5C8-360140BC48F6}" srcOrd="7" destOrd="0" presId="urn:microsoft.com/office/officeart/2008/layout/LinedList"/>
    <dgm:cxn modelId="{90F063DC-E4D5-43F0-9009-CD78856EE0C9}" type="presParOf" srcId="{0891E219-A26D-4641-A5C8-360140BC48F6}" destId="{E1BB195D-D286-4AD2-A95A-A9277D8432A8}" srcOrd="0" destOrd="0" presId="urn:microsoft.com/office/officeart/2008/layout/LinedList"/>
    <dgm:cxn modelId="{06C6B47A-9BDF-4F56-A3F6-BECFCF874C09}" type="presParOf" srcId="{0891E219-A26D-4641-A5C8-360140BC48F6}" destId="{546E680D-B7EE-45B0-A538-0850DEC46497}" srcOrd="1" destOrd="0" presId="urn:microsoft.com/office/officeart/2008/layout/LinedList"/>
    <dgm:cxn modelId="{172DA780-3764-468F-9456-8DB4FF675AEB}" type="presParOf" srcId="{4163E309-48C2-4270-BACA-50294B18C854}" destId="{E36639F0-988E-477F-868D-78F75D78B004}" srcOrd="8" destOrd="0" presId="urn:microsoft.com/office/officeart/2008/layout/LinedList"/>
    <dgm:cxn modelId="{94B7FE31-9F27-4ED1-A720-898956548222}" type="presParOf" srcId="{4163E309-48C2-4270-BACA-50294B18C854}" destId="{859A5AC0-AC50-4E1B-88FC-3190C5F31B91}" srcOrd="9" destOrd="0" presId="urn:microsoft.com/office/officeart/2008/layout/LinedList"/>
    <dgm:cxn modelId="{6C7BAB6C-2478-4F31-BCC4-DF23BDB7C0B5}" type="presParOf" srcId="{859A5AC0-AC50-4E1B-88FC-3190C5F31B91}" destId="{5E0C7C94-120D-4315-915D-8E131700DCE9}" srcOrd="0" destOrd="0" presId="urn:microsoft.com/office/officeart/2008/layout/LinedList"/>
    <dgm:cxn modelId="{CE722DB3-16B2-4841-8DB5-47D733DF5B64}" type="presParOf" srcId="{859A5AC0-AC50-4E1B-88FC-3190C5F31B91}" destId="{E4DCC198-31F8-41A7-B9C1-20201E96481B}" srcOrd="1" destOrd="0" presId="urn:microsoft.com/office/officeart/2008/layout/LinedList"/>
    <dgm:cxn modelId="{0CEF4B6D-378E-4434-9094-E8F99904F59E}" type="presParOf" srcId="{4163E309-48C2-4270-BACA-50294B18C854}" destId="{25640E69-8C81-408F-8AFE-4A7748855484}" srcOrd="10" destOrd="0" presId="urn:microsoft.com/office/officeart/2008/layout/LinedList"/>
    <dgm:cxn modelId="{E38D9E03-A906-467C-BB88-E52C27656FF1}" type="presParOf" srcId="{4163E309-48C2-4270-BACA-50294B18C854}" destId="{591B163A-2819-41AE-B992-ED0AC3112AEF}" srcOrd="11" destOrd="0" presId="urn:microsoft.com/office/officeart/2008/layout/LinedList"/>
    <dgm:cxn modelId="{DCD07250-F8C2-423D-BA7A-46B9BAB71334}" type="presParOf" srcId="{591B163A-2819-41AE-B992-ED0AC3112AEF}" destId="{63FB8C44-91DD-4492-999D-5A2F37EBEA33}" srcOrd="0" destOrd="0" presId="urn:microsoft.com/office/officeart/2008/layout/LinedList"/>
    <dgm:cxn modelId="{7BE968BC-A362-4302-8421-C815F9AF3DFB}" type="presParOf" srcId="{591B163A-2819-41AE-B992-ED0AC3112AEF}" destId="{BBFDC348-040E-453E-852F-31117D7CBD15}" srcOrd="1" destOrd="0" presId="urn:microsoft.com/office/officeart/2008/layout/LinedList"/>
    <dgm:cxn modelId="{A4D3A80A-A976-4A1F-809C-29D6F0D72233}" type="presParOf" srcId="{4163E309-48C2-4270-BACA-50294B18C854}" destId="{80804479-3707-460F-A0FC-0CE179988E51}" srcOrd="12" destOrd="0" presId="urn:microsoft.com/office/officeart/2008/layout/LinedList"/>
    <dgm:cxn modelId="{5BA21B92-97BD-413E-BFA7-5E29A79670B4}" type="presParOf" srcId="{4163E309-48C2-4270-BACA-50294B18C854}" destId="{B9AF0542-FA9D-4185-906A-E885F9BDC224}" srcOrd="13" destOrd="0" presId="urn:microsoft.com/office/officeart/2008/layout/LinedList"/>
    <dgm:cxn modelId="{DFE6D843-B5FC-49C6-9405-150A49F9B7EA}" type="presParOf" srcId="{B9AF0542-FA9D-4185-906A-E885F9BDC224}" destId="{28D467D7-EFA7-4161-A5D3-B78F150DD490}" srcOrd="0" destOrd="0" presId="urn:microsoft.com/office/officeart/2008/layout/LinedList"/>
    <dgm:cxn modelId="{C5323FB4-F7F4-4BD5-A86B-00DDE7ED2304}" type="presParOf" srcId="{B9AF0542-FA9D-4185-906A-E885F9BDC224}" destId="{A6C9CE88-4C5C-4747-B37E-259EF3BD24A0}" srcOrd="1" destOrd="0" presId="urn:microsoft.com/office/officeart/2008/layout/LinedList"/>
    <dgm:cxn modelId="{5F1E8438-D82F-4567-8BDA-BB710AE053DD}" type="presParOf" srcId="{4163E309-48C2-4270-BACA-50294B18C854}" destId="{AF910C31-047C-4947-AB06-E85921E30D27}" srcOrd="14" destOrd="0" presId="urn:microsoft.com/office/officeart/2008/layout/LinedList"/>
    <dgm:cxn modelId="{5F4411BC-8531-4D02-B603-D5142394452F}" type="presParOf" srcId="{4163E309-48C2-4270-BACA-50294B18C854}" destId="{F69DAF1B-62B0-44DF-8A81-697E1797A0DA}" srcOrd="15" destOrd="0" presId="urn:microsoft.com/office/officeart/2008/layout/LinedList"/>
    <dgm:cxn modelId="{F3BDF2D0-09B0-451B-916C-0641BD9C6B42}" type="presParOf" srcId="{F69DAF1B-62B0-44DF-8A81-697E1797A0DA}" destId="{27BE95C5-C009-4CE0-8AF0-53FF382576B8}" srcOrd="0" destOrd="0" presId="urn:microsoft.com/office/officeart/2008/layout/LinedList"/>
    <dgm:cxn modelId="{354CBC32-D1E2-41C6-B8C2-551A201BFA5B}" type="presParOf" srcId="{F69DAF1B-62B0-44DF-8A81-697E1797A0DA}" destId="{D7BC0A7A-2DA8-43A3-9ABA-0E5415B128FC}" srcOrd="1" destOrd="0" presId="urn:microsoft.com/office/officeart/2008/layout/LinedList"/>
    <dgm:cxn modelId="{F4B79E54-8AE1-4494-8D9D-7C5D149AFB5C}" type="presParOf" srcId="{4163E309-48C2-4270-BACA-50294B18C854}" destId="{5CA91135-00D5-41AE-BBDE-8AD9AB158899}" srcOrd="16" destOrd="0" presId="urn:microsoft.com/office/officeart/2008/layout/LinedList"/>
    <dgm:cxn modelId="{C3FF113E-8200-485A-83FD-084420C956A1}" type="presParOf" srcId="{4163E309-48C2-4270-BACA-50294B18C854}" destId="{C8BD6003-F538-41BB-BCB3-7069F590D801}" srcOrd="17" destOrd="0" presId="urn:microsoft.com/office/officeart/2008/layout/LinedList"/>
    <dgm:cxn modelId="{C16CC270-C7C5-4B1A-B37C-F297961547CF}" type="presParOf" srcId="{C8BD6003-F538-41BB-BCB3-7069F590D801}" destId="{ADCBDE2A-8E6C-40C2-A224-F6884C453814}" srcOrd="0" destOrd="0" presId="urn:microsoft.com/office/officeart/2008/layout/LinedList"/>
    <dgm:cxn modelId="{1AD8D3B7-DDEA-451A-AA86-BEA770001578}" type="presParOf" srcId="{C8BD6003-F538-41BB-BCB3-7069F590D801}" destId="{FF7A8155-901B-46E9-8611-BCA256110C59}" srcOrd="1" destOrd="0" presId="urn:microsoft.com/office/officeart/2008/layout/LinedList"/>
    <dgm:cxn modelId="{BE14652C-570B-482A-8C00-3FFF2FF2C5B1}" type="presParOf" srcId="{4163E309-48C2-4270-BACA-50294B18C854}" destId="{C0210F88-2D20-44F1-8656-4F095AD4AB50}" srcOrd="18" destOrd="0" presId="urn:microsoft.com/office/officeart/2008/layout/LinedList"/>
    <dgm:cxn modelId="{AF5026C2-6040-4AE9-BC5F-FFC6A1DF47A9}" type="presParOf" srcId="{4163E309-48C2-4270-BACA-50294B18C854}" destId="{AA5CC42E-3942-4B4F-9250-43D04815A4E9}" srcOrd="19" destOrd="0" presId="urn:microsoft.com/office/officeart/2008/layout/LinedList"/>
    <dgm:cxn modelId="{C90CB6BF-93D9-4855-9189-81743347E4DE}" type="presParOf" srcId="{AA5CC42E-3942-4B4F-9250-43D04815A4E9}" destId="{9E7BB258-D5E8-4B3A-8536-88CBF882FDD5}" srcOrd="0" destOrd="0" presId="urn:microsoft.com/office/officeart/2008/layout/LinedList"/>
    <dgm:cxn modelId="{80DCD80A-BBCD-42B2-A072-9BCB4072F257}" type="presParOf" srcId="{AA5CC42E-3942-4B4F-9250-43D04815A4E9}" destId="{C8674415-BC9D-4A10-AF09-01184082E5EF}" srcOrd="1" destOrd="0" presId="urn:microsoft.com/office/officeart/2008/layout/LinedList"/>
    <dgm:cxn modelId="{5FA4CB6B-531E-4F23-8627-597505A67E2D}" type="presParOf" srcId="{4163E309-48C2-4270-BACA-50294B18C854}" destId="{0A40EE39-A4F2-4564-9FF9-97E82F13CFA2}" srcOrd="20" destOrd="0" presId="urn:microsoft.com/office/officeart/2008/layout/LinedList"/>
    <dgm:cxn modelId="{1488E961-9070-405E-BF3E-A1B7FCEB0B1D}" type="presParOf" srcId="{4163E309-48C2-4270-BACA-50294B18C854}" destId="{B5AE3CAB-73EB-46AD-A627-0F83CBD64BE9}" srcOrd="21" destOrd="0" presId="urn:microsoft.com/office/officeart/2008/layout/LinedList"/>
    <dgm:cxn modelId="{53B9518A-260C-437B-9E5F-1EDE79E4B1CC}" type="presParOf" srcId="{B5AE3CAB-73EB-46AD-A627-0F83CBD64BE9}" destId="{36BE852A-3F58-49DB-AE10-F7F8D5BA0DC0}" srcOrd="0" destOrd="0" presId="urn:microsoft.com/office/officeart/2008/layout/LinedList"/>
    <dgm:cxn modelId="{DD459141-28FE-4D76-9E2D-7BAF2F7C64CD}" type="presParOf" srcId="{B5AE3CAB-73EB-46AD-A627-0F83CBD64BE9}" destId="{F52A5BCB-A109-4392-BC56-4F963B02C56A}" srcOrd="1" destOrd="0" presId="urn:microsoft.com/office/officeart/2008/layout/LinedList"/>
    <dgm:cxn modelId="{6716D2F9-E0E9-47C0-ABD8-D5D5ACE43345}" type="presParOf" srcId="{4163E309-48C2-4270-BACA-50294B18C854}" destId="{C944D33A-A040-4847-B9DF-9F024A1A96B8}" srcOrd="22" destOrd="0" presId="urn:microsoft.com/office/officeart/2008/layout/LinedList"/>
    <dgm:cxn modelId="{14EA8EB8-92D4-4B59-9F54-9842A3B75D04}" type="presParOf" srcId="{4163E309-48C2-4270-BACA-50294B18C854}" destId="{C04C8FA6-D77D-4B4E-A3BC-F5AF0D940BED}" srcOrd="23" destOrd="0" presId="urn:microsoft.com/office/officeart/2008/layout/LinedList"/>
    <dgm:cxn modelId="{E8CF33D9-2E03-41F5-B652-561F1B9C55F9}" type="presParOf" srcId="{C04C8FA6-D77D-4B4E-A3BC-F5AF0D940BED}" destId="{973777F0-01A3-4AED-B690-3E22794FF085}" srcOrd="0" destOrd="0" presId="urn:microsoft.com/office/officeart/2008/layout/LinedList"/>
    <dgm:cxn modelId="{7AF0F149-9872-45C4-8E97-7668C4000F55}" type="presParOf" srcId="{C04C8FA6-D77D-4B4E-A3BC-F5AF0D940BED}" destId="{1ED2FA55-52A7-4750-B4BC-DA2CE6A4F496}" srcOrd="1" destOrd="0" presId="urn:microsoft.com/office/officeart/2008/layout/LinedList"/>
    <dgm:cxn modelId="{40500B52-F92C-4052-A563-59D0CF3C932A}" type="presParOf" srcId="{4163E309-48C2-4270-BACA-50294B18C854}" destId="{4A5CDE21-C786-4EC2-9305-35B605F53D5F}" srcOrd="24" destOrd="0" presId="urn:microsoft.com/office/officeart/2008/layout/LinedList"/>
    <dgm:cxn modelId="{E05C95FE-5EE5-4546-AE1F-DFB18E463F55}" type="presParOf" srcId="{4163E309-48C2-4270-BACA-50294B18C854}" destId="{8079FB64-9792-4CC0-8773-073441115971}" srcOrd="25" destOrd="0" presId="urn:microsoft.com/office/officeart/2008/layout/LinedList"/>
    <dgm:cxn modelId="{1BE9C476-33B4-46C7-85D1-A3632693CE40}" type="presParOf" srcId="{8079FB64-9792-4CC0-8773-073441115971}" destId="{171512EF-E9FF-4B10-829E-24859E241701}" srcOrd="0" destOrd="0" presId="urn:microsoft.com/office/officeart/2008/layout/LinedList"/>
    <dgm:cxn modelId="{32B5C513-6ABB-4548-84A8-04DC9078229F}" type="presParOf" srcId="{8079FB64-9792-4CC0-8773-073441115971}" destId="{DD960F5F-8070-424E-B0B4-1F9F984FA4E9}" srcOrd="1" destOrd="0" presId="urn:microsoft.com/office/officeart/2008/layout/LinedList"/>
    <dgm:cxn modelId="{9ACEA1FD-A172-4670-B1C7-B1674D903CFF}" type="presParOf" srcId="{4163E309-48C2-4270-BACA-50294B18C854}" destId="{4E514AC4-D387-4E05-8199-1C8A00717A20}" srcOrd="26" destOrd="0" presId="urn:microsoft.com/office/officeart/2008/layout/LinedList"/>
    <dgm:cxn modelId="{3D6A3B38-52E1-4C72-A270-2CB4B242BAD0}" type="presParOf" srcId="{4163E309-48C2-4270-BACA-50294B18C854}" destId="{6F34F3A4-C887-418D-9E51-F7E5C77F24F0}" srcOrd="27" destOrd="0" presId="urn:microsoft.com/office/officeart/2008/layout/LinedList"/>
    <dgm:cxn modelId="{271492D2-D1D2-427C-BEEC-59391A162B3D}" type="presParOf" srcId="{6F34F3A4-C887-418D-9E51-F7E5C77F24F0}" destId="{8DE505B2-E49A-453F-B0EB-01AB1F577840}" srcOrd="0" destOrd="0" presId="urn:microsoft.com/office/officeart/2008/layout/LinedList"/>
    <dgm:cxn modelId="{149805BA-A273-473F-A315-96DF259E1069}" type="presParOf" srcId="{6F34F3A4-C887-418D-9E51-F7E5C77F24F0}" destId="{F4C17E0F-258A-453F-87A0-F3CE9DC6C994}" srcOrd="1" destOrd="0" presId="urn:microsoft.com/office/officeart/2008/layout/LinedList"/>
    <dgm:cxn modelId="{74DEEE21-DC38-4C24-8665-696776A51DA2}" type="presParOf" srcId="{4163E309-48C2-4270-BACA-50294B18C854}" destId="{A17D86FD-F95C-49F1-A690-6C1C01D14897}" srcOrd="28" destOrd="0" presId="urn:microsoft.com/office/officeart/2008/layout/LinedList"/>
    <dgm:cxn modelId="{90737CF4-E4A1-4151-8780-C853748D0437}" type="presParOf" srcId="{4163E309-48C2-4270-BACA-50294B18C854}" destId="{8214A336-A1A4-4820-913B-95ABD9813FB2}" srcOrd="29" destOrd="0" presId="urn:microsoft.com/office/officeart/2008/layout/LinedList"/>
    <dgm:cxn modelId="{4E40A121-4472-47CB-828A-B000BBAACCF3}" type="presParOf" srcId="{8214A336-A1A4-4820-913B-95ABD9813FB2}" destId="{0571DEC3-37C9-4D4E-B36B-A9BA0059A3EC}" srcOrd="0" destOrd="0" presId="urn:microsoft.com/office/officeart/2008/layout/LinedList"/>
    <dgm:cxn modelId="{65F0ADA5-BE38-415E-8FE3-D34372F50F74}" type="presParOf" srcId="{8214A336-A1A4-4820-913B-95ABD9813FB2}" destId="{E7D0761B-40B6-4539-B17F-DCBFFBF25509}" srcOrd="1" destOrd="0" presId="urn:microsoft.com/office/officeart/2008/layout/LinedList"/>
    <dgm:cxn modelId="{44D03A96-5F70-48DC-A680-123187B56CCF}" type="presParOf" srcId="{4163E309-48C2-4270-BACA-50294B18C854}" destId="{307CA6BA-AD47-4D37-A377-1C96B5DA795B}" srcOrd="30" destOrd="0" presId="urn:microsoft.com/office/officeart/2008/layout/LinedList"/>
    <dgm:cxn modelId="{A611592B-B24C-4CB2-9FE3-B4ADD6A4E249}" type="presParOf" srcId="{4163E309-48C2-4270-BACA-50294B18C854}" destId="{62D54F40-D690-4EF6-84FF-46E6AE9D4747}" srcOrd="31" destOrd="0" presId="urn:microsoft.com/office/officeart/2008/layout/LinedList"/>
    <dgm:cxn modelId="{ECF6BB4D-0AA3-4EAD-BDF4-16FF73558D3F}" type="presParOf" srcId="{62D54F40-D690-4EF6-84FF-46E6AE9D4747}" destId="{3F5E22DE-1839-4970-9F94-63C55F04FB42}" srcOrd="0" destOrd="0" presId="urn:microsoft.com/office/officeart/2008/layout/LinedList"/>
    <dgm:cxn modelId="{C2B05500-4C9A-4A99-AB6C-E715B80C7FD8}" type="presParOf" srcId="{62D54F40-D690-4EF6-84FF-46E6AE9D4747}" destId="{3265D969-AEDF-488E-A123-03CE72174269}" srcOrd="1" destOrd="0" presId="urn:microsoft.com/office/officeart/2008/layout/LinedList"/>
    <dgm:cxn modelId="{C194A025-A510-4243-BFE1-FB1F72C68BF7}" type="presParOf" srcId="{4163E309-48C2-4270-BACA-50294B18C854}" destId="{44EA9AD8-F650-4FE1-9705-D2890ECFB5D5}" srcOrd="32" destOrd="0" presId="urn:microsoft.com/office/officeart/2008/layout/LinedList"/>
    <dgm:cxn modelId="{B0F81854-0E62-4D36-8996-0D763C24797F}" type="presParOf" srcId="{4163E309-48C2-4270-BACA-50294B18C854}" destId="{82761EE5-3AC3-4250-BF46-3DFB5B8568EB}" srcOrd="33" destOrd="0" presId="urn:microsoft.com/office/officeart/2008/layout/LinedList"/>
    <dgm:cxn modelId="{109D8833-34EC-4D33-A600-F9B88E61E979}" type="presParOf" srcId="{82761EE5-3AC3-4250-BF46-3DFB5B8568EB}" destId="{3A8EF9C9-9562-4AA0-85D4-A4AFA7ED57C3}" srcOrd="0" destOrd="0" presId="urn:microsoft.com/office/officeart/2008/layout/LinedList"/>
    <dgm:cxn modelId="{38445913-A14A-4A19-9914-E23E50EA7122}" type="presParOf" srcId="{82761EE5-3AC3-4250-BF46-3DFB5B8568EB}" destId="{F25FD9D2-20C8-4FE3-BA93-62966B562C09}" srcOrd="1" destOrd="0" presId="urn:microsoft.com/office/officeart/2008/layout/LinedList"/>
    <dgm:cxn modelId="{11051DF1-EA70-4DE9-8333-058C61F98729}" type="presParOf" srcId="{4163E309-48C2-4270-BACA-50294B18C854}" destId="{D3F2D0E3-BDD1-4EF4-8A24-00067C1D6C4D}" srcOrd="34" destOrd="0" presId="urn:microsoft.com/office/officeart/2008/layout/LinedList"/>
    <dgm:cxn modelId="{E2807910-555F-4C66-9235-335821C00522}" type="presParOf" srcId="{4163E309-48C2-4270-BACA-50294B18C854}" destId="{AE7AC81F-D321-458A-9EE8-0FF32F52699C}" srcOrd="35" destOrd="0" presId="urn:microsoft.com/office/officeart/2008/layout/LinedList"/>
    <dgm:cxn modelId="{48F48A34-5B10-4B0F-9845-801ED361DC0A}" type="presParOf" srcId="{AE7AC81F-D321-458A-9EE8-0FF32F52699C}" destId="{936E91DB-97C0-4CC8-B307-EF2565F25CE2}" srcOrd="0" destOrd="0" presId="urn:microsoft.com/office/officeart/2008/layout/LinedList"/>
    <dgm:cxn modelId="{8B9759FF-2787-4C62-A3B0-4135355BEE9D}" type="presParOf" srcId="{AE7AC81F-D321-458A-9EE8-0FF32F52699C}" destId="{BA653093-1F9A-46C1-A019-C8F9BFD03A72}" srcOrd="1" destOrd="0" presId="urn:microsoft.com/office/officeart/2008/layout/LinedList"/>
    <dgm:cxn modelId="{37005392-081E-42C1-AB0B-F3B57A1D2591}" type="presParOf" srcId="{4163E309-48C2-4270-BACA-50294B18C854}" destId="{53B9EDFB-3B9E-4C92-A4D1-028B53F87938}" srcOrd="36" destOrd="0" presId="urn:microsoft.com/office/officeart/2008/layout/LinedList"/>
    <dgm:cxn modelId="{B6A23D04-2442-4849-B3DC-D7AA1BA6E918}" type="presParOf" srcId="{4163E309-48C2-4270-BACA-50294B18C854}" destId="{7852934E-B3F7-47F3-A342-E0A0DD29BA22}" srcOrd="37" destOrd="0" presId="urn:microsoft.com/office/officeart/2008/layout/LinedList"/>
    <dgm:cxn modelId="{8A860C0C-E0D8-46B9-8AB6-10DD109A90A8}" type="presParOf" srcId="{7852934E-B3F7-47F3-A342-E0A0DD29BA22}" destId="{F33EF6A8-1FD5-4419-82B5-12F3767419EC}" srcOrd="0" destOrd="0" presId="urn:microsoft.com/office/officeart/2008/layout/LinedList"/>
    <dgm:cxn modelId="{46A291B2-21A7-4BC9-9753-88AA3C92D881}" type="presParOf" srcId="{7852934E-B3F7-47F3-A342-E0A0DD29BA22}" destId="{FB49C163-A1AA-4544-B922-FA5A7F5A6C5D}" srcOrd="1" destOrd="0" presId="urn:microsoft.com/office/officeart/2008/layout/LinedList"/>
    <dgm:cxn modelId="{41474511-2409-445D-A6F4-B170C8375D44}" type="presParOf" srcId="{4163E309-48C2-4270-BACA-50294B18C854}" destId="{C6AE230A-D607-4AEC-A8E0-722602A45A0D}" srcOrd="38" destOrd="0" presId="urn:microsoft.com/office/officeart/2008/layout/LinedList"/>
    <dgm:cxn modelId="{7DC40E21-71FC-4CD1-B102-9846ECAE340E}" type="presParOf" srcId="{4163E309-48C2-4270-BACA-50294B18C854}" destId="{1CFD45A4-4204-470D-85AE-7C98D21FB955}" srcOrd="39" destOrd="0" presId="urn:microsoft.com/office/officeart/2008/layout/LinedList"/>
    <dgm:cxn modelId="{230D5C7A-8955-4E2F-A251-420F0B9E28A2}" type="presParOf" srcId="{1CFD45A4-4204-470D-85AE-7C98D21FB955}" destId="{3052952F-757D-4E31-ADC3-7A99BCFFE82A}" srcOrd="0" destOrd="0" presId="urn:microsoft.com/office/officeart/2008/layout/LinedList"/>
    <dgm:cxn modelId="{6D57B693-9DCE-47D8-A0B6-13731B5774DB}" type="presParOf" srcId="{1CFD45A4-4204-470D-85AE-7C98D21FB955}" destId="{A492E34F-41BA-487D-91DD-233DF0856BBA}" srcOrd="1" destOrd="0" presId="urn:microsoft.com/office/officeart/2008/layout/LinedList"/>
    <dgm:cxn modelId="{26CB2C0B-82B0-439D-AB02-CA0D49E7F4FB}" type="presParOf" srcId="{4163E309-48C2-4270-BACA-50294B18C854}" destId="{720B4D05-D07B-4D87-9700-C32927BD6662}" srcOrd="40" destOrd="0" presId="urn:microsoft.com/office/officeart/2008/layout/LinedList"/>
    <dgm:cxn modelId="{481DBC2C-5938-426F-A507-1E83532BDB0B}" type="presParOf" srcId="{4163E309-48C2-4270-BACA-50294B18C854}" destId="{04B5B62C-F927-4870-9098-2887467F53B0}" srcOrd="41" destOrd="0" presId="urn:microsoft.com/office/officeart/2008/layout/LinedList"/>
    <dgm:cxn modelId="{9C1A9F26-BB7D-46A7-BB87-09B5DF8D9C82}" type="presParOf" srcId="{04B5B62C-F927-4870-9098-2887467F53B0}" destId="{5203A296-92D6-4118-9BFB-8D05F5E7CD4F}" srcOrd="0" destOrd="0" presId="urn:microsoft.com/office/officeart/2008/layout/LinedList"/>
    <dgm:cxn modelId="{9546E932-6FD7-4B9C-9E01-D0D8506D6358}" type="presParOf" srcId="{04B5B62C-F927-4870-9098-2887467F53B0}" destId="{0E6308E6-84E3-40EB-A94D-7AB030F3AA5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068350-5125-40E8-8831-8E81041F99E5}" type="doc">
      <dgm:prSet loTypeId="urn:microsoft.com/office/officeart/2005/8/layout/vList2" loCatId="list" qsTypeId="urn:microsoft.com/office/officeart/2005/8/quickstyle/simple1#6" qsCatId="simple" csTypeId="urn:microsoft.com/office/officeart/2005/8/colors/accent1_1#1" csCatId="accent1"/>
      <dgm:spPr/>
      <dgm:t>
        <a:bodyPr/>
        <a:lstStyle/>
        <a:p>
          <a:endParaRPr lang="tr-TR"/>
        </a:p>
      </dgm:t>
    </dgm:pt>
    <dgm:pt modelId="{B1B08216-E5ED-44D3-8210-5AE7FFCA7A65}">
      <dgm:prSet custT="1"/>
      <dgm:spPr/>
      <dgm:t>
        <a:bodyPr/>
        <a:lstStyle/>
        <a:p>
          <a:r>
            <a:rPr lang="tr-TR" sz="2400" b="1" i="0">
              <a:latin typeface="Aptos" panose="020B0004020202020204" pitchFamily="34" charset="0"/>
            </a:rPr>
            <a:t>PEA1 — Çalışma Alanları</a:t>
          </a:r>
          <a:endParaRPr lang="tr-TR" sz="2400">
            <a:latin typeface="Aptos" panose="020B0004020202020204" pitchFamily="34" charset="0"/>
          </a:endParaRPr>
        </a:p>
      </dgm:t>
    </dgm:pt>
    <dgm:pt modelId="{9EB085B6-8165-4EE7-9851-6BB7B24B9407}" type="parTrans" cxnId="{585D5312-4A34-4966-8F6A-73EFB81E0533}">
      <dgm:prSet/>
      <dgm:spPr/>
      <dgm:t>
        <a:bodyPr/>
        <a:lstStyle/>
        <a:p>
          <a:endParaRPr lang="tr-TR"/>
        </a:p>
      </dgm:t>
    </dgm:pt>
    <dgm:pt modelId="{ACC92AB3-216F-429A-B1C9-52ED40B5F74F}" type="sibTrans" cxnId="{585D5312-4A34-4966-8F6A-73EFB81E0533}">
      <dgm:prSet/>
      <dgm:spPr/>
      <dgm:t>
        <a:bodyPr/>
        <a:lstStyle/>
        <a:p>
          <a:endParaRPr lang="tr-TR"/>
        </a:p>
      </dgm:t>
    </dgm:pt>
    <dgm:pt modelId="{76F1860E-8BCF-47B6-B71A-008A8472DF40}">
      <dgm:prSet custT="1"/>
      <dgm:spPr/>
      <dgm:t>
        <a:bodyPr/>
        <a:lstStyle/>
        <a:p>
          <a:r>
            <a:rPr lang="tr-TR" sz="1800" dirty="0">
              <a:latin typeface="Aptos" panose="020B0004020202020204" pitchFamily="34" charset="0"/>
            </a:rPr>
            <a:t>Program mezunlarının mezun olduktan sonra ilk beş yıl içinde kamu kurumları ve özel sektörde, finans, analiz, araştırma, veri, planlama, strateji, raporlama veya ilgili diğer birimlerinde istihdam edilmeleri.</a:t>
          </a:r>
        </a:p>
      </dgm:t>
    </dgm:pt>
    <dgm:pt modelId="{394FE7E2-B3E3-4B0D-ABBA-F20CE27F6E97}" type="parTrans" cxnId="{A1A10080-6735-4908-A14F-DBC4094E2A88}">
      <dgm:prSet/>
      <dgm:spPr/>
      <dgm:t>
        <a:bodyPr/>
        <a:lstStyle/>
        <a:p>
          <a:endParaRPr lang="tr-TR"/>
        </a:p>
      </dgm:t>
    </dgm:pt>
    <dgm:pt modelId="{6A081FA0-8B08-475C-9077-FC2C437602AA}" type="sibTrans" cxnId="{A1A10080-6735-4908-A14F-DBC4094E2A88}">
      <dgm:prSet/>
      <dgm:spPr/>
      <dgm:t>
        <a:bodyPr/>
        <a:lstStyle/>
        <a:p>
          <a:endParaRPr lang="tr-TR"/>
        </a:p>
      </dgm:t>
    </dgm:pt>
    <dgm:pt modelId="{2B00B67D-FB54-4A58-B57F-D7D0CD71EFB6}">
      <dgm:prSet custT="1"/>
      <dgm:spPr/>
      <dgm:t>
        <a:bodyPr/>
        <a:lstStyle/>
        <a:p>
          <a:r>
            <a:rPr lang="tr-TR" sz="2400" b="1" i="0">
              <a:latin typeface="Aptos" panose="020B0004020202020204" pitchFamily="34" charset="0"/>
            </a:rPr>
            <a:t>PEA2 — Roller</a:t>
          </a:r>
          <a:endParaRPr lang="tr-TR" sz="2400">
            <a:latin typeface="Aptos" panose="020B0004020202020204" pitchFamily="34" charset="0"/>
          </a:endParaRPr>
        </a:p>
      </dgm:t>
    </dgm:pt>
    <dgm:pt modelId="{35C919E6-F632-4F69-86E0-341BB4611E74}" type="parTrans" cxnId="{C8271CFD-F480-44DD-9DE3-A540436793E8}">
      <dgm:prSet/>
      <dgm:spPr/>
      <dgm:t>
        <a:bodyPr/>
        <a:lstStyle/>
        <a:p>
          <a:endParaRPr lang="tr-TR"/>
        </a:p>
      </dgm:t>
    </dgm:pt>
    <dgm:pt modelId="{8DBA74D7-E90E-4303-B1C3-7BCE2D7F74F0}" type="sibTrans" cxnId="{C8271CFD-F480-44DD-9DE3-A540436793E8}">
      <dgm:prSet/>
      <dgm:spPr/>
      <dgm:t>
        <a:bodyPr/>
        <a:lstStyle/>
        <a:p>
          <a:endParaRPr lang="tr-TR"/>
        </a:p>
      </dgm:t>
    </dgm:pt>
    <dgm:pt modelId="{2F5F185E-02DD-413B-BF55-547A0852DE06}">
      <dgm:prSet custT="1"/>
      <dgm:spPr/>
      <dgm:t>
        <a:bodyPr/>
        <a:lstStyle/>
        <a:p>
          <a:r>
            <a:rPr lang="tr-TR" sz="1800">
              <a:latin typeface="Aptos" panose="020B0004020202020204" pitchFamily="34" charset="0"/>
            </a:rPr>
            <a:t>Program mezunlarının çalıştıkları kurumlarda veri temelli karar alma süreçlerine katkı sağlayan analist, araştırmacı, veri uzman/uzman yardımcısı veya benzeri mesleki rollerde görev almaları.</a:t>
          </a:r>
        </a:p>
      </dgm:t>
    </dgm:pt>
    <dgm:pt modelId="{AB79A2AA-F224-4518-904D-4C3579797E9B}" type="parTrans" cxnId="{52F36276-2828-4B21-8E5A-A4265949847C}">
      <dgm:prSet/>
      <dgm:spPr/>
      <dgm:t>
        <a:bodyPr/>
        <a:lstStyle/>
        <a:p>
          <a:endParaRPr lang="tr-TR"/>
        </a:p>
      </dgm:t>
    </dgm:pt>
    <dgm:pt modelId="{E354A1F2-674B-4993-B2D5-52B89FA09DEB}" type="sibTrans" cxnId="{52F36276-2828-4B21-8E5A-A4265949847C}">
      <dgm:prSet/>
      <dgm:spPr/>
      <dgm:t>
        <a:bodyPr/>
        <a:lstStyle/>
        <a:p>
          <a:endParaRPr lang="tr-TR"/>
        </a:p>
      </dgm:t>
    </dgm:pt>
    <dgm:pt modelId="{15FAB48F-9477-434C-B713-EBBA7551F9F5}">
      <dgm:prSet custT="1"/>
      <dgm:spPr/>
      <dgm:t>
        <a:bodyPr/>
        <a:lstStyle/>
        <a:p>
          <a:r>
            <a:rPr lang="tr-TR" sz="2400" b="1" i="0">
              <a:latin typeface="Aptos" panose="020B0004020202020204" pitchFamily="34" charset="0"/>
            </a:rPr>
            <a:t>PEA3 — Mesleki Beklentiler</a:t>
          </a:r>
          <a:endParaRPr lang="tr-TR" sz="2400">
            <a:latin typeface="Aptos" panose="020B0004020202020204" pitchFamily="34" charset="0"/>
          </a:endParaRPr>
        </a:p>
      </dgm:t>
    </dgm:pt>
    <dgm:pt modelId="{DA9494BC-2E81-42EC-B885-716AC40A8A4E}" type="parTrans" cxnId="{E64F9C18-68D0-4CEB-95FA-399AA36578BC}">
      <dgm:prSet/>
      <dgm:spPr/>
      <dgm:t>
        <a:bodyPr/>
        <a:lstStyle/>
        <a:p>
          <a:endParaRPr lang="tr-TR"/>
        </a:p>
      </dgm:t>
    </dgm:pt>
    <dgm:pt modelId="{1AF15515-E7AC-4FEF-9DC1-A1DA01F06E70}" type="sibTrans" cxnId="{E64F9C18-68D0-4CEB-95FA-399AA36578BC}">
      <dgm:prSet/>
      <dgm:spPr/>
      <dgm:t>
        <a:bodyPr/>
        <a:lstStyle/>
        <a:p>
          <a:endParaRPr lang="tr-TR"/>
        </a:p>
      </dgm:t>
    </dgm:pt>
    <dgm:pt modelId="{0F07A178-3C3B-4CD1-9230-0B4BBAB6DC2F}">
      <dgm:prSet custT="1"/>
      <dgm:spPr/>
      <dgm:t>
        <a:bodyPr/>
        <a:lstStyle/>
        <a:p>
          <a:r>
            <a:rPr lang="tr-TR" sz="1800">
              <a:latin typeface="Aptos" panose="020B0004020202020204" pitchFamily="34" charset="0"/>
            </a:rPr>
            <a:t>Program mezunlarının sektöre özel yazılımlar ve veri analizi araçlarını kullanarak veri analizi, modelleme, raporlama ve uygulamalı araştırma faaliyetlerini etkin biçimde yürüterek strateji geliştirir.</a:t>
          </a:r>
        </a:p>
      </dgm:t>
    </dgm:pt>
    <dgm:pt modelId="{83B154EE-84E5-43C3-988B-134FDB534060}" type="parTrans" cxnId="{936ABB11-FCC8-4EB9-93E8-312923B29A4A}">
      <dgm:prSet/>
      <dgm:spPr/>
      <dgm:t>
        <a:bodyPr/>
        <a:lstStyle/>
        <a:p>
          <a:endParaRPr lang="tr-TR"/>
        </a:p>
      </dgm:t>
    </dgm:pt>
    <dgm:pt modelId="{2CBF873A-7B27-402E-B846-2A7B2C642576}" type="sibTrans" cxnId="{936ABB11-FCC8-4EB9-93E8-312923B29A4A}">
      <dgm:prSet/>
      <dgm:spPr/>
      <dgm:t>
        <a:bodyPr/>
        <a:lstStyle/>
        <a:p>
          <a:endParaRPr lang="tr-TR"/>
        </a:p>
      </dgm:t>
    </dgm:pt>
    <dgm:pt modelId="{29E642CC-9D58-470C-9C01-F90AD3A81BF7}">
      <dgm:prSet custT="1"/>
      <dgm:spPr/>
      <dgm:t>
        <a:bodyPr/>
        <a:lstStyle/>
        <a:p>
          <a:r>
            <a:rPr lang="tr-TR" sz="2400" b="1" i="0">
              <a:latin typeface="Aptos" panose="020B0004020202020204" pitchFamily="34" charset="0"/>
            </a:rPr>
            <a:t>PEA4 — Kariyer Hedefleri</a:t>
          </a:r>
          <a:endParaRPr lang="tr-TR" sz="2400">
            <a:latin typeface="Aptos" panose="020B0004020202020204" pitchFamily="34" charset="0"/>
          </a:endParaRPr>
        </a:p>
      </dgm:t>
    </dgm:pt>
    <dgm:pt modelId="{92380940-2E5D-4134-8889-3CD43794C6FE}" type="parTrans" cxnId="{016CD42B-75A3-4D12-AA2D-0F5ADF1F5492}">
      <dgm:prSet/>
      <dgm:spPr/>
      <dgm:t>
        <a:bodyPr/>
        <a:lstStyle/>
        <a:p>
          <a:endParaRPr lang="tr-TR"/>
        </a:p>
      </dgm:t>
    </dgm:pt>
    <dgm:pt modelId="{54FE91A7-84A2-4B76-8286-630FBF53E2D5}" type="sibTrans" cxnId="{016CD42B-75A3-4D12-AA2D-0F5ADF1F5492}">
      <dgm:prSet/>
      <dgm:spPr/>
      <dgm:t>
        <a:bodyPr/>
        <a:lstStyle/>
        <a:p>
          <a:endParaRPr lang="tr-TR"/>
        </a:p>
      </dgm:t>
    </dgm:pt>
    <dgm:pt modelId="{C1432F58-55B1-45FB-BF29-C293938F1334}">
      <dgm:prSet custT="1"/>
      <dgm:spPr/>
      <dgm:t>
        <a:bodyPr/>
        <a:lstStyle/>
        <a:p>
          <a:r>
            <a:rPr lang="tr-TR" sz="1800">
              <a:latin typeface="Aptos" panose="020B0004020202020204" pitchFamily="34" charset="0"/>
            </a:rPr>
            <a:t>Program mezunlarının sorunların çözümüne yönelik araştırma, proje geliştirme, veri analizi ve danışmanlık faaliyetlerinde görev alır ve kurumlarına katkı sağlarlar.</a:t>
          </a:r>
        </a:p>
      </dgm:t>
    </dgm:pt>
    <dgm:pt modelId="{C07EF7D3-8085-4BE5-A76E-B0CCA9EF538A}" type="parTrans" cxnId="{019567BD-E70F-40E4-8D3C-7D374D924141}">
      <dgm:prSet/>
      <dgm:spPr/>
      <dgm:t>
        <a:bodyPr/>
        <a:lstStyle/>
        <a:p>
          <a:endParaRPr lang="tr-TR"/>
        </a:p>
      </dgm:t>
    </dgm:pt>
    <dgm:pt modelId="{5ECFB0CB-12A3-4967-89B4-57AC0E36C4A2}" type="sibTrans" cxnId="{019567BD-E70F-40E4-8D3C-7D374D924141}">
      <dgm:prSet/>
      <dgm:spPr/>
      <dgm:t>
        <a:bodyPr/>
        <a:lstStyle/>
        <a:p>
          <a:endParaRPr lang="tr-TR"/>
        </a:p>
      </dgm:t>
    </dgm:pt>
    <dgm:pt modelId="{D3CD13F7-6F93-4921-AB62-62D2BB0A3EDE}">
      <dgm:prSet custT="1"/>
      <dgm:spPr/>
      <dgm:t>
        <a:bodyPr/>
        <a:lstStyle/>
        <a:p>
          <a:r>
            <a:rPr lang="tr-TR" sz="2400" b="1" i="0">
              <a:latin typeface="Aptos" panose="020B0004020202020204" pitchFamily="34" charset="0"/>
            </a:rPr>
            <a:t>PEA5 — Mesleki Beklentiler ve Kariyer Hedefleri</a:t>
          </a:r>
          <a:endParaRPr lang="tr-TR" sz="2400">
            <a:latin typeface="Aptos" panose="020B0004020202020204" pitchFamily="34" charset="0"/>
          </a:endParaRPr>
        </a:p>
      </dgm:t>
    </dgm:pt>
    <dgm:pt modelId="{8758FD8F-C2DF-4F41-A570-17D22E6F0E32}" type="parTrans" cxnId="{C59AE98E-B2D4-4976-9E4D-9B3FA44D1283}">
      <dgm:prSet/>
      <dgm:spPr/>
      <dgm:t>
        <a:bodyPr/>
        <a:lstStyle/>
        <a:p>
          <a:endParaRPr lang="tr-TR"/>
        </a:p>
      </dgm:t>
    </dgm:pt>
    <dgm:pt modelId="{B76D6FCC-503C-4868-A077-395C654D1DD9}" type="sibTrans" cxnId="{C59AE98E-B2D4-4976-9E4D-9B3FA44D1283}">
      <dgm:prSet/>
      <dgm:spPr/>
      <dgm:t>
        <a:bodyPr/>
        <a:lstStyle/>
        <a:p>
          <a:endParaRPr lang="tr-TR"/>
        </a:p>
      </dgm:t>
    </dgm:pt>
    <dgm:pt modelId="{11A8C043-981B-488F-9D4D-EC305EE82B0E}">
      <dgm:prSet custT="1"/>
      <dgm:spPr/>
      <dgm:t>
        <a:bodyPr/>
        <a:lstStyle/>
        <a:p>
          <a:r>
            <a:rPr lang="tr-TR" sz="1800" dirty="0">
              <a:latin typeface="Aptos" panose="020B0004020202020204" pitchFamily="34" charset="0"/>
            </a:rPr>
            <a:t>Program mezunlarının alanlarında uzmanlaşmak amacıyla lisansüstü eğitim programlarına devam eder veya mesleki eğitim, sertifikasyon ve sürekli öğrenme faaliyetleriyle mesleki gelişimlerini sürdürürler.</a:t>
          </a:r>
        </a:p>
      </dgm:t>
    </dgm:pt>
    <dgm:pt modelId="{9122A4FB-3F08-45A1-A8ED-C90BC462C9A9}" type="parTrans" cxnId="{3F465F5B-5B65-422D-B373-D1734244BA79}">
      <dgm:prSet/>
      <dgm:spPr/>
      <dgm:t>
        <a:bodyPr/>
        <a:lstStyle/>
        <a:p>
          <a:endParaRPr lang="tr-TR"/>
        </a:p>
      </dgm:t>
    </dgm:pt>
    <dgm:pt modelId="{65CFCF5A-F66D-4ED0-B996-17461A46A337}" type="sibTrans" cxnId="{3F465F5B-5B65-422D-B373-D1734244BA79}">
      <dgm:prSet/>
      <dgm:spPr/>
      <dgm:t>
        <a:bodyPr/>
        <a:lstStyle/>
        <a:p>
          <a:endParaRPr lang="tr-TR"/>
        </a:p>
      </dgm:t>
    </dgm:pt>
    <dgm:pt modelId="{EDEECCE3-771B-43FF-917B-EC0DB3113C38}" type="pres">
      <dgm:prSet presAssocID="{EF068350-5125-40E8-8831-8E81041F99E5}" presName="linear" presStyleCnt="0">
        <dgm:presLayoutVars>
          <dgm:animLvl val="lvl"/>
          <dgm:resizeHandles val="exact"/>
        </dgm:presLayoutVars>
      </dgm:prSet>
      <dgm:spPr/>
    </dgm:pt>
    <dgm:pt modelId="{530728F4-5BF8-4457-8E26-5E0D97644D31}" type="pres">
      <dgm:prSet presAssocID="{B1B08216-E5ED-44D3-8210-5AE7FFCA7A65}" presName="parentText" presStyleLbl="node1" presStyleIdx="0" presStyleCnt="5">
        <dgm:presLayoutVars>
          <dgm:chMax val="0"/>
          <dgm:bulletEnabled val="1"/>
        </dgm:presLayoutVars>
      </dgm:prSet>
      <dgm:spPr/>
    </dgm:pt>
    <dgm:pt modelId="{C9AA430C-9AA7-4156-A24F-4615CC41ADC2}" type="pres">
      <dgm:prSet presAssocID="{B1B08216-E5ED-44D3-8210-5AE7FFCA7A65}" presName="childText" presStyleLbl="revTx" presStyleIdx="0" presStyleCnt="5">
        <dgm:presLayoutVars>
          <dgm:bulletEnabled val="1"/>
        </dgm:presLayoutVars>
      </dgm:prSet>
      <dgm:spPr/>
    </dgm:pt>
    <dgm:pt modelId="{74A18233-9C23-405F-8B74-981145A8E84C}" type="pres">
      <dgm:prSet presAssocID="{2B00B67D-FB54-4A58-B57F-D7D0CD71EFB6}" presName="parentText" presStyleLbl="node1" presStyleIdx="1" presStyleCnt="5">
        <dgm:presLayoutVars>
          <dgm:chMax val="0"/>
          <dgm:bulletEnabled val="1"/>
        </dgm:presLayoutVars>
      </dgm:prSet>
      <dgm:spPr/>
    </dgm:pt>
    <dgm:pt modelId="{E4DDFB41-DDE7-4861-871A-3BEE66F55EDD}" type="pres">
      <dgm:prSet presAssocID="{2B00B67D-FB54-4A58-B57F-D7D0CD71EFB6}" presName="childText" presStyleLbl="revTx" presStyleIdx="1" presStyleCnt="5">
        <dgm:presLayoutVars>
          <dgm:bulletEnabled val="1"/>
        </dgm:presLayoutVars>
      </dgm:prSet>
      <dgm:spPr/>
    </dgm:pt>
    <dgm:pt modelId="{B8ACF59F-1B1B-447A-9F2E-56660E88DA2D}" type="pres">
      <dgm:prSet presAssocID="{15FAB48F-9477-434C-B713-EBBA7551F9F5}" presName="parentText" presStyleLbl="node1" presStyleIdx="2" presStyleCnt="5">
        <dgm:presLayoutVars>
          <dgm:chMax val="0"/>
          <dgm:bulletEnabled val="1"/>
        </dgm:presLayoutVars>
      </dgm:prSet>
      <dgm:spPr/>
    </dgm:pt>
    <dgm:pt modelId="{652BB745-01D3-4D75-B057-89B5109DD5C9}" type="pres">
      <dgm:prSet presAssocID="{15FAB48F-9477-434C-B713-EBBA7551F9F5}" presName="childText" presStyleLbl="revTx" presStyleIdx="2" presStyleCnt="5">
        <dgm:presLayoutVars>
          <dgm:bulletEnabled val="1"/>
        </dgm:presLayoutVars>
      </dgm:prSet>
      <dgm:spPr/>
    </dgm:pt>
    <dgm:pt modelId="{999C0E6D-81BA-42A6-9DEF-6899E2F3D217}" type="pres">
      <dgm:prSet presAssocID="{29E642CC-9D58-470C-9C01-F90AD3A81BF7}" presName="parentText" presStyleLbl="node1" presStyleIdx="3" presStyleCnt="5">
        <dgm:presLayoutVars>
          <dgm:chMax val="0"/>
          <dgm:bulletEnabled val="1"/>
        </dgm:presLayoutVars>
      </dgm:prSet>
      <dgm:spPr/>
    </dgm:pt>
    <dgm:pt modelId="{732FCAB0-38F4-4CD2-9212-4E4E2EEDAF18}" type="pres">
      <dgm:prSet presAssocID="{29E642CC-9D58-470C-9C01-F90AD3A81BF7}" presName="childText" presStyleLbl="revTx" presStyleIdx="3" presStyleCnt="5">
        <dgm:presLayoutVars>
          <dgm:bulletEnabled val="1"/>
        </dgm:presLayoutVars>
      </dgm:prSet>
      <dgm:spPr/>
    </dgm:pt>
    <dgm:pt modelId="{22712427-BD07-4C4F-A794-A6F2A2260469}" type="pres">
      <dgm:prSet presAssocID="{D3CD13F7-6F93-4921-AB62-62D2BB0A3EDE}" presName="parentText" presStyleLbl="node1" presStyleIdx="4" presStyleCnt="5">
        <dgm:presLayoutVars>
          <dgm:chMax val="0"/>
          <dgm:bulletEnabled val="1"/>
        </dgm:presLayoutVars>
      </dgm:prSet>
      <dgm:spPr/>
    </dgm:pt>
    <dgm:pt modelId="{018A5732-08C9-4240-A49C-E3A9E46EA3CB}" type="pres">
      <dgm:prSet presAssocID="{D3CD13F7-6F93-4921-AB62-62D2BB0A3EDE}" presName="childText" presStyleLbl="revTx" presStyleIdx="4" presStyleCnt="5">
        <dgm:presLayoutVars>
          <dgm:bulletEnabled val="1"/>
        </dgm:presLayoutVars>
      </dgm:prSet>
      <dgm:spPr/>
    </dgm:pt>
  </dgm:ptLst>
  <dgm:cxnLst>
    <dgm:cxn modelId="{936ABB11-FCC8-4EB9-93E8-312923B29A4A}" srcId="{15FAB48F-9477-434C-B713-EBBA7551F9F5}" destId="{0F07A178-3C3B-4CD1-9230-0B4BBAB6DC2F}" srcOrd="0" destOrd="0" parTransId="{83B154EE-84E5-43C3-988B-134FDB534060}" sibTransId="{2CBF873A-7B27-402E-B846-2A7B2C642576}"/>
    <dgm:cxn modelId="{4F486E12-EBCD-4EA4-AA8F-98F1005C8F0C}" type="presOf" srcId="{76F1860E-8BCF-47B6-B71A-008A8472DF40}" destId="{C9AA430C-9AA7-4156-A24F-4615CC41ADC2}" srcOrd="0" destOrd="0" presId="urn:microsoft.com/office/officeart/2005/8/layout/vList2"/>
    <dgm:cxn modelId="{585D5312-4A34-4966-8F6A-73EFB81E0533}" srcId="{EF068350-5125-40E8-8831-8E81041F99E5}" destId="{B1B08216-E5ED-44D3-8210-5AE7FFCA7A65}" srcOrd="0" destOrd="0" parTransId="{9EB085B6-8165-4EE7-9851-6BB7B24B9407}" sibTransId="{ACC92AB3-216F-429A-B1C9-52ED40B5F74F}"/>
    <dgm:cxn modelId="{E64F9C18-68D0-4CEB-95FA-399AA36578BC}" srcId="{EF068350-5125-40E8-8831-8E81041F99E5}" destId="{15FAB48F-9477-434C-B713-EBBA7551F9F5}" srcOrd="2" destOrd="0" parTransId="{DA9494BC-2E81-42EC-B885-716AC40A8A4E}" sibTransId="{1AF15515-E7AC-4FEF-9DC1-A1DA01F06E70}"/>
    <dgm:cxn modelId="{2D779D21-A063-4180-BAB9-5CAD230E92D7}" type="presOf" srcId="{11A8C043-981B-488F-9D4D-EC305EE82B0E}" destId="{018A5732-08C9-4240-A49C-E3A9E46EA3CB}" srcOrd="0" destOrd="0" presId="urn:microsoft.com/office/officeart/2005/8/layout/vList2"/>
    <dgm:cxn modelId="{016CD42B-75A3-4D12-AA2D-0F5ADF1F5492}" srcId="{EF068350-5125-40E8-8831-8E81041F99E5}" destId="{29E642CC-9D58-470C-9C01-F90AD3A81BF7}" srcOrd="3" destOrd="0" parTransId="{92380940-2E5D-4134-8889-3CD43794C6FE}" sibTransId="{54FE91A7-84A2-4B76-8286-630FBF53E2D5}"/>
    <dgm:cxn modelId="{6379222C-6196-4004-A8A8-DAFB471B4B29}" type="presOf" srcId="{29E642CC-9D58-470C-9C01-F90AD3A81BF7}" destId="{999C0E6D-81BA-42A6-9DEF-6899E2F3D217}" srcOrd="0" destOrd="0" presId="urn:microsoft.com/office/officeart/2005/8/layout/vList2"/>
    <dgm:cxn modelId="{3F465F5B-5B65-422D-B373-D1734244BA79}" srcId="{D3CD13F7-6F93-4921-AB62-62D2BB0A3EDE}" destId="{11A8C043-981B-488F-9D4D-EC305EE82B0E}" srcOrd="0" destOrd="0" parTransId="{9122A4FB-3F08-45A1-A8ED-C90BC462C9A9}" sibTransId="{65CFCF5A-F66D-4ED0-B996-17461A46A337}"/>
    <dgm:cxn modelId="{5AE91547-258B-4791-B13D-05AB79601F6E}" type="presOf" srcId="{B1B08216-E5ED-44D3-8210-5AE7FFCA7A65}" destId="{530728F4-5BF8-4457-8E26-5E0D97644D31}" srcOrd="0" destOrd="0" presId="urn:microsoft.com/office/officeart/2005/8/layout/vList2"/>
    <dgm:cxn modelId="{9215E56A-83F3-4D63-A348-2FDBE640DFB5}" type="presOf" srcId="{D3CD13F7-6F93-4921-AB62-62D2BB0A3EDE}" destId="{22712427-BD07-4C4F-A794-A6F2A2260469}" srcOrd="0" destOrd="0" presId="urn:microsoft.com/office/officeart/2005/8/layout/vList2"/>
    <dgm:cxn modelId="{50EB304D-6B97-449C-901A-EB688FE2FD9E}" type="presOf" srcId="{2F5F185E-02DD-413B-BF55-547A0852DE06}" destId="{E4DDFB41-DDE7-4861-871A-3BEE66F55EDD}" srcOrd="0" destOrd="0" presId="urn:microsoft.com/office/officeart/2005/8/layout/vList2"/>
    <dgm:cxn modelId="{52F36276-2828-4B21-8E5A-A4265949847C}" srcId="{2B00B67D-FB54-4A58-B57F-D7D0CD71EFB6}" destId="{2F5F185E-02DD-413B-BF55-547A0852DE06}" srcOrd="0" destOrd="0" parTransId="{AB79A2AA-F224-4518-904D-4C3579797E9B}" sibTransId="{E354A1F2-674B-4993-B2D5-52B89FA09DEB}"/>
    <dgm:cxn modelId="{8E131159-C96E-47B8-AE39-1862511466AA}" type="presOf" srcId="{0F07A178-3C3B-4CD1-9230-0B4BBAB6DC2F}" destId="{652BB745-01D3-4D75-B057-89B5109DD5C9}" srcOrd="0" destOrd="0" presId="urn:microsoft.com/office/officeart/2005/8/layout/vList2"/>
    <dgm:cxn modelId="{A1A10080-6735-4908-A14F-DBC4094E2A88}" srcId="{B1B08216-E5ED-44D3-8210-5AE7FFCA7A65}" destId="{76F1860E-8BCF-47B6-B71A-008A8472DF40}" srcOrd="0" destOrd="0" parTransId="{394FE7E2-B3E3-4B0D-ABBA-F20CE27F6E97}" sibTransId="{6A081FA0-8B08-475C-9077-FC2C437602AA}"/>
    <dgm:cxn modelId="{728A9681-2E77-4D06-A329-725902F62FF5}" type="presOf" srcId="{C1432F58-55B1-45FB-BF29-C293938F1334}" destId="{732FCAB0-38F4-4CD2-9212-4E4E2EEDAF18}" srcOrd="0" destOrd="0" presId="urn:microsoft.com/office/officeart/2005/8/layout/vList2"/>
    <dgm:cxn modelId="{C59AE98E-B2D4-4976-9E4D-9B3FA44D1283}" srcId="{EF068350-5125-40E8-8831-8E81041F99E5}" destId="{D3CD13F7-6F93-4921-AB62-62D2BB0A3EDE}" srcOrd="4" destOrd="0" parTransId="{8758FD8F-C2DF-4F41-A570-17D22E6F0E32}" sibTransId="{B76D6FCC-503C-4868-A077-395C654D1DD9}"/>
    <dgm:cxn modelId="{019567BD-E70F-40E4-8D3C-7D374D924141}" srcId="{29E642CC-9D58-470C-9C01-F90AD3A81BF7}" destId="{C1432F58-55B1-45FB-BF29-C293938F1334}" srcOrd="0" destOrd="0" parTransId="{C07EF7D3-8085-4BE5-A76E-B0CCA9EF538A}" sibTransId="{5ECFB0CB-12A3-4967-89B4-57AC0E36C4A2}"/>
    <dgm:cxn modelId="{32CE5CBF-234D-40D7-8481-1ECC348F80DD}" type="presOf" srcId="{EF068350-5125-40E8-8831-8E81041F99E5}" destId="{EDEECCE3-771B-43FF-917B-EC0DB3113C38}" srcOrd="0" destOrd="0" presId="urn:microsoft.com/office/officeart/2005/8/layout/vList2"/>
    <dgm:cxn modelId="{087917D4-1368-409A-A9F7-8871F90B1B5B}" type="presOf" srcId="{15FAB48F-9477-434C-B713-EBBA7551F9F5}" destId="{B8ACF59F-1B1B-447A-9F2E-56660E88DA2D}" srcOrd="0" destOrd="0" presId="urn:microsoft.com/office/officeart/2005/8/layout/vList2"/>
    <dgm:cxn modelId="{257CFEF7-C94C-4416-9D3A-097EE3555CFD}" type="presOf" srcId="{2B00B67D-FB54-4A58-B57F-D7D0CD71EFB6}" destId="{74A18233-9C23-405F-8B74-981145A8E84C}" srcOrd="0" destOrd="0" presId="urn:microsoft.com/office/officeart/2005/8/layout/vList2"/>
    <dgm:cxn modelId="{C8271CFD-F480-44DD-9DE3-A540436793E8}" srcId="{EF068350-5125-40E8-8831-8E81041F99E5}" destId="{2B00B67D-FB54-4A58-B57F-D7D0CD71EFB6}" srcOrd="1" destOrd="0" parTransId="{35C919E6-F632-4F69-86E0-341BB4611E74}" sibTransId="{8DBA74D7-E90E-4303-B1C3-7BCE2D7F74F0}"/>
    <dgm:cxn modelId="{855B4A0E-33A5-4A69-B592-893C191733FB}" type="presParOf" srcId="{EDEECCE3-771B-43FF-917B-EC0DB3113C38}" destId="{530728F4-5BF8-4457-8E26-5E0D97644D31}" srcOrd="0" destOrd="0" presId="urn:microsoft.com/office/officeart/2005/8/layout/vList2"/>
    <dgm:cxn modelId="{13C64ACD-CE5D-4AE2-8013-1815F25DDCA9}" type="presParOf" srcId="{EDEECCE3-771B-43FF-917B-EC0DB3113C38}" destId="{C9AA430C-9AA7-4156-A24F-4615CC41ADC2}" srcOrd="1" destOrd="0" presId="urn:microsoft.com/office/officeart/2005/8/layout/vList2"/>
    <dgm:cxn modelId="{258FEB3E-29E3-4A37-9AA5-26263B500511}" type="presParOf" srcId="{EDEECCE3-771B-43FF-917B-EC0DB3113C38}" destId="{74A18233-9C23-405F-8B74-981145A8E84C}" srcOrd="2" destOrd="0" presId="urn:microsoft.com/office/officeart/2005/8/layout/vList2"/>
    <dgm:cxn modelId="{B5A6EE53-7448-4F0F-B89A-409FE4E11D22}" type="presParOf" srcId="{EDEECCE3-771B-43FF-917B-EC0DB3113C38}" destId="{E4DDFB41-DDE7-4861-871A-3BEE66F55EDD}" srcOrd="3" destOrd="0" presId="urn:microsoft.com/office/officeart/2005/8/layout/vList2"/>
    <dgm:cxn modelId="{F8F99916-F8F9-49EF-BE06-5753AEBDF492}" type="presParOf" srcId="{EDEECCE3-771B-43FF-917B-EC0DB3113C38}" destId="{B8ACF59F-1B1B-447A-9F2E-56660E88DA2D}" srcOrd="4" destOrd="0" presId="urn:microsoft.com/office/officeart/2005/8/layout/vList2"/>
    <dgm:cxn modelId="{E4BBC889-9E26-4F7E-9EFD-CD244F6CDC04}" type="presParOf" srcId="{EDEECCE3-771B-43FF-917B-EC0DB3113C38}" destId="{652BB745-01D3-4D75-B057-89B5109DD5C9}" srcOrd="5" destOrd="0" presId="urn:microsoft.com/office/officeart/2005/8/layout/vList2"/>
    <dgm:cxn modelId="{013549EC-3865-4FF1-ADB1-D683567AFFDC}" type="presParOf" srcId="{EDEECCE3-771B-43FF-917B-EC0DB3113C38}" destId="{999C0E6D-81BA-42A6-9DEF-6899E2F3D217}" srcOrd="6" destOrd="0" presId="urn:microsoft.com/office/officeart/2005/8/layout/vList2"/>
    <dgm:cxn modelId="{EEB91D1C-F277-47AC-ADE9-5AD869EE088A}" type="presParOf" srcId="{EDEECCE3-771B-43FF-917B-EC0DB3113C38}" destId="{732FCAB0-38F4-4CD2-9212-4E4E2EEDAF18}" srcOrd="7" destOrd="0" presId="urn:microsoft.com/office/officeart/2005/8/layout/vList2"/>
    <dgm:cxn modelId="{4F616811-0E9F-45D1-96A6-557A9C54D355}" type="presParOf" srcId="{EDEECCE3-771B-43FF-917B-EC0DB3113C38}" destId="{22712427-BD07-4C4F-A794-A6F2A2260469}" srcOrd="8" destOrd="0" presId="urn:microsoft.com/office/officeart/2005/8/layout/vList2"/>
    <dgm:cxn modelId="{75CF7A23-260D-400D-ADAE-E18EBEEFCE99}" type="presParOf" srcId="{EDEECCE3-771B-43FF-917B-EC0DB3113C38}" destId="{018A5732-08C9-4240-A49C-E3A9E46EA3CB}"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A64E2A-C164-4413-BB75-2B8AE1F86D5F}" type="doc">
      <dgm:prSet loTypeId="urn:microsoft.com/office/officeart/2005/8/layout/hierarchy3" loCatId="hierarchy" qsTypeId="urn:microsoft.com/office/officeart/2005/8/quickstyle/simple1#7" qsCatId="simple" csTypeId="urn:microsoft.com/office/officeart/2005/8/colors/accent1_1#2" csCatId="accent1" phldr="1"/>
      <dgm:spPr/>
      <dgm:t>
        <a:bodyPr/>
        <a:lstStyle/>
        <a:p>
          <a:endParaRPr lang="tr-TR"/>
        </a:p>
      </dgm:t>
    </dgm:pt>
    <dgm:pt modelId="{443DE2E6-7176-4658-AF29-8389DC6C6729}">
      <dgm:prSet/>
      <dgm:spPr/>
      <dgm:t>
        <a:bodyPr/>
        <a:lstStyle/>
        <a:p>
          <a:r>
            <a:rPr lang="tr-TR" b="0" i="0" dirty="0">
              <a:latin typeface="Aptos" panose="020B0004020202020204" pitchFamily="34" charset="0"/>
            </a:rPr>
            <a:t>Bilgi</a:t>
          </a:r>
          <a:endParaRPr lang="tr-TR" dirty="0">
            <a:latin typeface="Aptos" panose="020B0004020202020204" pitchFamily="34" charset="0"/>
          </a:endParaRPr>
        </a:p>
      </dgm:t>
    </dgm:pt>
    <dgm:pt modelId="{9377C32F-FDBD-440E-B373-027BAB1606F8}" type="parTrans" cxnId="{3EC6D382-BDCE-4C21-A9BA-9C444734EB5D}">
      <dgm:prSet/>
      <dgm:spPr/>
      <dgm:t>
        <a:bodyPr/>
        <a:lstStyle/>
        <a:p>
          <a:endParaRPr lang="tr-TR"/>
        </a:p>
      </dgm:t>
    </dgm:pt>
    <dgm:pt modelId="{CE7D1015-3DFB-49C0-9D63-A5F26EAEB56D}" type="sibTrans" cxnId="{3EC6D382-BDCE-4C21-A9BA-9C444734EB5D}">
      <dgm:prSet/>
      <dgm:spPr/>
      <dgm:t>
        <a:bodyPr/>
        <a:lstStyle/>
        <a:p>
          <a:endParaRPr lang="tr-TR"/>
        </a:p>
      </dgm:t>
    </dgm:pt>
    <dgm:pt modelId="{ECDC44E5-EB7C-49CF-95E9-949E4CDEEF85}">
      <dgm:prSet/>
      <dgm:spPr/>
      <dgm:t>
        <a:bodyPr/>
        <a:lstStyle/>
        <a:p>
          <a:r>
            <a:rPr lang="tr-TR" dirty="0">
              <a:latin typeface="Aptos" panose="020B0004020202020204" pitchFamily="34" charset="0"/>
            </a:rPr>
            <a:t>PÖÇ1: Öğrenciler istatistik, ekonometri ve yöneylem araştırması kuramlarının ve modellerinin temel kavramlarını, yapısını ve kullanım alanlarını açıklar.</a:t>
          </a:r>
        </a:p>
      </dgm:t>
    </dgm:pt>
    <dgm:pt modelId="{A6C8F29E-23AA-4BDE-9111-5665594C0EA5}" type="parTrans" cxnId="{DDDD9D0C-1994-4A63-A979-101778D23CCE}">
      <dgm:prSet/>
      <dgm:spPr/>
      <dgm:t>
        <a:bodyPr/>
        <a:lstStyle/>
        <a:p>
          <a:endParaRPr lang="tr-TR"/>
        </a:p>
      </dgm:t>
    </dgm:pt>
    <dgm:pt modelId="{418A2855-D19B-4A95-91D5-6378EA5B6E4C}" type="sibTrans" cxnId="{DDDD9D0C-1994-4A63-A979-101778D23CCE}">
      <dgm:prSet/>
      <dgm:spPr/>
      <dgm:t>
        <a:bodyPr/>
        <a:lstStyle/>
        <a:p>
          <a:endParaRPr lang="tr-TR"/>
        </a:p>
      </dgm:t>
    </dgm:pt>
    <dgm:pt modelId="{C1D33E72-5A69-4A51-9ADF-950D7055196E}">
      <dgm:prSet/>
      <dgm:spPr/>
      <dgm:t>
        <a:bodyPr/>
        <a:lstStyle/>
        <a:p>
          <a:r>
            <a:rPr lang="tr-TR">
              <a:latin typeface="Aptos" panose="020B0004020202020204" pitchFamily="34" charset="0"/>
            </a:rPr>
            <a:t>PÖÇ2: Öğrenciler verilerin türlerini, veri yapısını ve veri kaynaklarını tanımlar.</a:t>
          </a:r>
        </a:p>
      </dgm:t>
    </dgm:pt>
    <dgm:pt modelId="{9F27EC89-EA1B-4919-801F-3BF31B1CA08F}" type="parTrans" cxnId="{1684A4FA-26B5-4026-8303-C65B5269ED0D}">
      <dgm:prSet/>
      <dgm:spPr/>
      <dgm:t>
        <a:bodyPr/>
        <a:lstStyle/>
        <a:p>
          <a:endParaRPr lang="tr-TR"/>
        </a:p>
      </dgm:t>
    </dgm:pt>
    <dgm:pt modelId="{70898CF3-A994-4538-BCE9-4FA732EEF75C}" type="sibTrans" cxnId="{1684A4FA-26B5-4026-8303-C65B5269ED0D}">
      <dgm:prSet/>
      <dgm:spPr/>
      <dgm:t>
        <a:bodyPr/>
        <a:lstStyle/>
        <a:p>
          <a:endParaRPr lang="tr-TR"/>
        </a:p>
      </dgm:t>
    </dgm:pt>
    <dgm:pt modelId="{DC3176B5-7ACE-45F2-BA93-D9729A570204}">
      <dgm:prSet/>
      <dgm:spPr/>
      <dgm:t>
        <a:bodyPr/>
        <a:lstStyle/>
        <a:p>
          <a:r>
            <a:rPr lang="tr-TR" b="0" i="0" dirty="0">
              <a:latin typeface="Aptos" panose="020B0004020202020204" pitchFamily="34" charset="0"/>
            </a:rPr>
            <a:t>Beceri</a:t>
          </a:r>
          <a:endParaRPr lang="tr-TR" dirty="0">
            <a:latin typeface="Aptos" panose="020B0004020202020204" pitchFamily="34" charset="0"/>
          </a:endParaRPr>
        </a:p>
      </dgm:t>
    </dgm:pt>
    <dgm:pt modelId="{1E699CFE-191A-43E4-8FF3-839AB12305C5}" type="parTrans" cxnId="{B8484263-7E3E-431E-AC11-ED29E67EF6F4}">
      <dgm:prSet/>
      <dgm:spPr/>
      <dgm:t>
        <a:bodyPr/>
        <a:lstStyle/>
        <a:p>
          <a:endParaRPr lang="tr-TR"/>
        </a:p>
      </dgm:t>
    </dgm:pt>
    <dgm:pt modelId="{AF0607F6-1045-49EB-842D-2113DF46FA67}" type="sibTrans" cxnId="{B8484263-7E3E-431E-AC11-ED29E67EF6F4}">
      <dgm:prSet/>
      <dgm:spPr/>
      <dgm:t>
        <a:bodyPr/>
        <a:lstStyle/>
        <a:p>
          <a:endParaRPr lang="tr-TR"/>
        </a:p>
      </dgm:t>
    </dgm:pt>
    <dgm:pt modelId="{CD168CBF-1980-4C1F-9DEA-088519C8E4DE}">
      <dgm:prSet/>
      <dgm:spPr/>
      <dgm:t>
        <a:bodyPr/>
        <a:lstStyle/>
        <a:p>
          <a:r>
            <a:rPr lang="tr-TR">
              <a:latin typeface="Aptos" panose="020B0004020202020204" pitchFamily="34" charset="0"/>
            </a:rPr>
            <a:t>PÖÇ3: Öğrenciler verileri düzenler ve analize hazır hale getirir.</a:t>
          </a:r>
        </a:p>
      </dgm:t>
    </dgm:pt>
    <dgm:pt modelId="{54A43C2C-71EF-45F8-82E7-46FDBB4BD35A}" type="parTrans" cxnId="{F9EC72DA-6192-477A-B0C7-5B59E20EB18C}">
      <dgm:prSet/>
      <dgm:spPr/>
      <dgm:t>
        <a:bodyPr/>
        <a:lstStyle/>
        <a:p>
          <a:endParaRPr lang="tr-TR"/>
        </a:p>
      </dgm:t>
    </dgm:pt>
    <dgm:pt modelId="{B97427E5-F42A-43B9-B242-ACD24A7DE218}" type="sibTrans" cxnId="{F9EC72DA-6192-477A-B0C7-5B59E20EB18C}">
      <dgm:prSet/>
      <dgm:spPr/>
      <dgm:t>
        <a:bodyPr/>
        <a:lstStyle/>
        <a:p>
          <a:endParaRPr lang="tr-TR"/>
        </a:p>
      </dgm:t>
    </dgm:pt>
    <dgm:pt modelId="{1C0E2CF0-8A7E-42CD-9514-8B726E733D1E}">
      <dgm:prSet/>
      <dgm:spPr/>
      <dgm:t>
        <a:bodyPr/>
        <a:lstStyle/>
        <a:p>
          <a:r>
            <a:rPr lang="tr-TR">
              <a:latin typeface="Aptos" panose="020B0004020202020204" pitchFamily="34" charset="0"/>
            </a:rPr>
            <a:t>PÖÇ4: Öğrenciler istatistik, ekonometri ve yöneylem araştırması yöntemlerini kullanarak verileri analiz eder ve analiz sonuçlarını yorumlar.</a:t>
          </a:r>
        </a:p>
      </dgm:t>
    </dgm:pt>
    <dgm:pt modelId="{602A61F6-A782-4A35-88B5-B8674020DD5B}" type="parTrans" cxnId="{EFC04A63-6560-4F1B-9345-79E49DA4E863}">
      <dgm:prSet/>
      <dgm:spPr/>
      <dgm:t>
        <a:bodyPr/>
        <a:lstStyle/>
        <a:p>
          <a:endParaRPr lang="tr-TR"/>
        </a:p>
      </dgm:t>
    </dgm:pt>
    <dgm:pt modelId="{DA22D08C-1D31-48E7-9329-7E40CCF42670}" type="sibTrans" cxnId="{EFC04A63-6560-4F1B-9345-79E49DA4E863}">
      <dgm:prSet/>
      <dgm:spPr/>
      <dgm:t>
        <a:bodyPr/>
        <a:lstStyle/>
        <a:p>
          <a:endParaRPr lang="tr-TR"/>
        </a:p>
      </dgm:t>
    </dgm:pt>
    <dgm:pt modelId="{19B616B8-9F93-4485-A03E-209DFF8C3347}">
      <dgm:prSet/>
      <dgm:spPr/>
      <dgm:t>
        <a:bodyPr/>
        <a:lstStyle/>
        <a:p>
          <a:r>
            <a:rPr lang="tr-TR">
              <a:latin typeface="Aptos" panose="020B0004020202020204" pitchFamily="34" charset="0"/>
            </a:rPr>
            <a:t>PÖÇ5: Öğrenciler istatistik, ekonometri ve yöneylem araştırması alanlarına yönelik yazılımları kullanarak analiz yapar.</a:t>
          </a:r>
        </a:p>
      </dgm:t>
    </dgm:pt>
    <dgm:pt modelId="{19C3EA25-544A-4FB8-81AE-8049F82A65AC}" type="parTrans" cxnId="{ABEBEF20-0F10-4A04-A005-ABD7180D1E19}">
      <dgm:prSet/>
      <dgm:spPr/>
      <dgm:t>
        <a:bodyPr/>
        <a:lstStyle/>
        <a:p>
          <a:endParaRPr lang="tr-TR"/>
        </a:p>
      </dgm:t>
    </dgm:pt>
    <dgm:pt modelId="{9A8B6370-4E62-4941-9827-37F864928021}" type="sibTrans" cxnId="{ABEBEF20-0F10-4A04-A005-ABD7180D1E19}">
      <dgm:prSet/>
      <dgm:spPr/>
      <dgm:t>
        <a:bodyPr/>
        <a:lstStyle/>
        <a:p>
          <a:endParaRPr lang="tr-TR"/>
        </a:p>
      </dgm:t>
    </dgm:pt>
    <dgm:pt modelId="{4554B061-42D2-401C-A26A-A938878AEE5E}">
      <dgm:prSet/>
      <dgm:spPr/>
      <dgm:t>
        <a:bodyPr/>
        <a:lstStyle/>
        <a:p>
          <a:r>
            <a:rPr lang="tr-TR" b="0" i="0" dirty="0">
              <a:latin typeface="Aptos" panose="020B0004020202020204" pitchFamily="34" charset="0"/>
            </a:rPr>
            <a:t>Yetkinlik</a:t>
          </a:r>
          <a:endParaRPr lang="tr-TR" dirty="0">
            <a:latin typeface="Aptos" panose="020B0004020202020204" pitchFamily="34" charset="0"/>
          </a:endParaRPr>
        </a:p>
      </dgm:t>
    </dgm:pt>
    <dgm:pt modelId="{F62B93D2-00AD-4FC4-A1E5-8369D72F72A8}" type="parTrans" cxnId="{8559DC64-CDDA-4D2F-8620-A3672A29FFAD}">
      <dgm:prSet/>
      <dgm:spPr/>
      <dgm:t>
        <a:bodyPr/>
        <a:lstStyle/>
        <a:p>
          <a:endParaRPr lang="tr-TR"/>
        </a:p>
      </dgm:t>
    </dgm:pt>
    <dgm:pt modelId="{18D3FE07-A2AD-463B-9D57-514735CB1887}" type="sibTrans" cxnId="{8559DC64-CDDA-4D2F-8620-A3672A29FFAD}">
      <dgm:prSet/>
      <dgm:spPr/>
      <dgm:t>
        <a:bodyPr/>
        <a:lstStyle/>
        <a:p>
          <a:endParaRPr lang="tr-TR"/>
        </a:p>
      </dgm:t>
    </dgm:pt>
    <dgm:pt modelId="{CB439472-ACF8-4707-A032-AA44BC36F824}">
      <dgm:prSet/>
      <dgm:spPr/>
      <dgm:t>
        <a:bodyPr/>
        <a:lstStyle/>
        <a:p>
          <a:r>
            <a:rPr lang="tr-TR">
              <a:latin typeface="Aptos" panose="020B0004020202020204" pitchFamily="34" charset="0"/>
            </a:rPr>
            <a:t>PÖÇ6: Öğrenciler bilimsel araştırma sürecini planlar, yürütür ve elde edilen bulguları akademik rapor formatında sunar.</a:t>
          </a:r>
        </a:p>
      </dgm:t>
    </dgm:pt>
    <dgm:pt modelId="{85ECB568-7FE9-42C3-9BE1-F8E18F2C550B}" type="parTrans" cxnId="{CA36E3CF-DBBC-470A-B0AB-2F4CAFFC644F}">
      <dgm:prSet/>
      <dgm:spPr/>
      <dgm:t>
        <a:bodyPr/>
        <a:lstStyle/>
        <a:p>
          <a:endParaRPr lang="tr-TR"/>
        </a:p>
      </dgm:t>
    </dgm:pt>
    <dgm:pt modelId="{BFB70C6C-F2FB-4474-9C51-DB6AF18BD3DC}" type="sibTrans" cxnId="{CA36E3CF-DBBC-470A-B0AB-2F4CAFFC644F}">
      <dgm:prSet/>
      <dgm:spPr/>
      <dgm:t>
        <a:bodyPr/>
        <a:lstStyle/>
        <a:p>
          <a:endParaRPr lang="tr-TR"/>
        </a:p>
      </dgm:t>
    </dgm:pt>
    <dgm:pt modelId="{EBE6988F-336E-4F82-A1F2-1D76361F66A8}">
      <dgm:prSet/>
      <dgm:spPr/>
      <dgm:t>
        <a:bodyPr/>
        <a:lstStyle/>
        <a:p>
          <a:r>
            <a:rPr lang="tr-TR">
              <a:latin typeface="Aptos" panose="020B0004020202020204" pitchFamily="34" charset="0"/>
            </a:rPr>
            <a:t>PÖÇ7: Öğrenciler ilgili sorunları istatistik, ekonometri ve yöneylem araştırması yöntemleri ile analiz ederek çözüm önerileri geliştirir.</a:t>
          </a:r>
        </a:p>
      </dgm:t>
    </dgm:pt>
    <dgm:pt modelId="{9A81B6D7-AF4A-42FD-9FFB-C3A128B33C4F}" type="parTrans" cxnId="{8D15F6DF-0A04-4C44-99C8-F91C55A1841E}">
      <dgm:prSet/>
      <dgm:spPr/>
      <dgm:t>
        <a:bodyPr/>
        <a:lstStyle/>
        <a:p>
          <a:endParaRPr lang="tr-TR"/>
        </a:p>
      </dgm:t>
    </dgm:pt>
    <dgm:pt modelId="{A3B80A44-5409-4945-9374-E251CE673C70}" type="sibTrans" cxnId="{8D15F6DF-0A04-4C44-99C8-F91C55A1841E}">
      <dgm:prSet/>
      <dgm:spPr/>
      <dgm:t>
        <a:bodyPr/>
        <a:lstStyle/>
        <a:p>
          <a:endParaRPr lang="tr-TR"/>
        </a:p>
      </dgm:t>
    </dgm:pt>
    <dgm:pt modelId="{6355F065-133E-4DAD-AF4C-E729EA3A0947}">
      <dgm:prSet/>
      <dgm:spPr/>
      <dgm:t>
        <a:bodyPr/>
        <a:lstStyle/>
        <a:p>
          <a:r>
            <a:rPr lang="tr-TR" dirty="0">
              <a:latin typeface="Aptos" panose="020B0004020202020204" pitchFamily="34" charset="0"/>
            </a:rPr>
            <a:t>PÖÇ8: Öğrenciler mesleki etik ilkelerine uygun biçimde veri analizi ve araştırma faaliyetlerini yürütür.</a:t>
          </a:r>
        </a:p>
      </dgm:t>
    </dgm:pt>
    <dgm:pt modelId="{BD149466-E8A3-4D95-A879-23DA3D3F9210}" type="parTrans" cxnId="{EAA5514B-9C66-4BB0-BEDD-1302C5AF4A54}">
      <dgm:prSet/>
      <dgm:spPr/>
      <dgm:t>
        <a:bodyPr/>
        <a:lstStyle/>
        <a:p>
          <a:endParaRPr lang="tr-TR"/>
        </a:p>
      </dgm:t>
    </dgm:pt>
    <dgm:pt modelId="{62EBD2AC-0970-4422-9A5A-E3D2E8D729E5}" type="sibTrans" cxnId="{EAA5514B-9C66-4BB0-BEDD-1302C5AF4A54}">
      <dgm:prSet/>
      <dgm:spPr/>
      <dgm:t>
        <a:bodyPr/>
        <a:lstStyle/>
        <a:p>
          <a:endParaRPr lang="tr-TR"/>
        </a:p>
      </dgm:t>
    </dgm:pt>
    <dgm:pt modelId="{00371275-51B5-49BA-82F2-6570F00CDA3F}" type="pres">
      <dgm:prSet presAssocID="{90A64E2A-C164-4413-BB75-2B8AE1F86D5F}" presName="diagram" presStyleCnt="0">
        <dgm:presLayoutVars>
          <dgm:chPref val="1"/>
          <dgm:dir/>
          <dgm:animOne val="branch"/>
          <dgm:animLvl val="lvl"/>
          <dgm:resizeHandles/>
        </dgm:presLayoutVars>
      </dgm:prSet>
      <dgm:spPr/>
    </dgm:pt>
    <dgm:pt modelId="{A7A36583-94DE-4B71-BCFF-145F7C6E4830}" type="pres">
      <dgm:prSet presAssocID="{443DE2E6-7176-4658-AF29-8389DC6C6729}" presName="root" presStyleCnt="0"/>
      <dgm:spPr/>
    </dgm:pt>
    <dgm:pt modelId="{E8FC24EC-C0C6-487D-8D09-B37837A19359}" type="pres">
      <dgm:prSet presAssocID="{443DE2E6-7176-4658-AF29-8389DC6C6729}" presName="rootComposite" presStyleCnt="0"/>
      <dgm:spPr/>
    </dgm:pt>
    <dgm:pt modelId="{7DD4380E-D9C7-4D6C-9392-3357BD6905A0}" type="pres">
      <dgm:prSet presAssocID="{443DE2E6-7176-4658-AF29-8389DC6C6729}" presName="rootText" presStyleLbl="node1" presStyleIdx="0" presStyleCnt="3"/>
      <dgm:spPr/>
    </dgm:pt>
    <dgm:pt modelId="{45DD53F7-AEF5-4ADC-8936-263A41692138}" type="pres">
      <dgm:prSet presAssocID="{443DE2E6-7176-4658-AF29-8389DC6C6729}" presName="rootConnector" presStyleLbl="node1" presStyleIdx="0" presStyleCnt="3"/>
      <dgm:spPr/>
    </dgm:pt>
    <dgm:pt modelId="{0DD04D01-0A07-4417-9562-F093388204FE}" type="pres">
      <dgm:prSet presAssocID="{443DE2E6-7176-4658-AF29-8389DC6C6729}" presName="childShape" presStyleCnt="0"/>
      <dgm:spPr/>
    </dgm:pt>
    <dgm:pt modelId="{ABA75E81-CF01-4674-A775-F890299A8512}" type="pres">
      <dgm:prSet presAssocID="{A6C8F29E-23AA-4BDE-9111-5665594C0EA5}" presName="Name13" presStyleLbl="parChTrans1D2" presStyleIdx="0" presStyleCnt="8"/>
      <dgm:spPr/>
    </dgm:pt>
    <dgm:pt modelId="{9EFFF30E-3998-4D37-A2D7-CB69E61BD299}" type="pres">
      <dgm:prSet presAssocID="{ECDC44E5-EB7C-49CF-95E9-949E4CDEEF85}" presName="childText" presStyleLbl="bgAcc1" presStyleIdx="0" presStyleCnt="8">
        <dgm:presLayoutVars>
          <dgm:bulletEnabled val="1"/>
        </dgm:presLayoutVars>
      </dgm:prSet>
      <dgm:spPr/>
    </dgm:pt>
    <dgm:pt modelId="{99FF3D54-1D3E-4372-A51A-A7CF039CF33E}" type="pres">
      <dgm:prSet presAssocID="{9F27EC89-EA1B-4919-801F-3BF31B1CA08F}" presName="Name13" presStyleLbl="parChTrans1D2" presStyleIdx="1" presStyleCnt="8"/>
      <dgm:spPr/>
    </dgm:pt>
    <dgm:pt modelId="{07084ABB-A550-488F-A0CD-BF62572B3C61}" type="pres">
      <dgm:prSet presAssocID="{C1D33E72-5A69-4A51-9ADF-950D7055196E}" presName="childText" presStyleLbl="bgAcc1" presStyleIdx="1" presStyleCnt="8">
        <dgm:presLayoutVars>
          <dgm:bulletEnabled val="1"/>
        </dgm:presLayoutVars>
      </dgm:prSet>
      <dgm:spPr/>
    </dgm:pt>
    <dgm:pt modelId="{ADAFB780-5C0C-4075-9B53-5D9050C2BC98}" type="pres">
      <dgm:prSet presAssocID="{DC3176B5-7ACE-45F2-BA93-D9729A570204}" presName="root" presStyleCnt="0"/>
      <dgm:spPr/>
    </dgm:pt>
    <dgm:pt modelId="{5AD1DA83-7CBC-419A-8E04-199C2189AEF6}" type="pres">
      <dgm:prSet presAssocID="{DC3176B5-7ACE-45F2-BA93-D9729A570204}" presName="rootComposite" presStyleCnt="0"/>
      <dgm:spPr/>
    </dgm:pt>
    <dgm:pt modelId="{18504152-A3DD-44F0-B69A-A5168991E66A}" type="pres">
      <dgm:prSet presAssocID="{DC3176B5-7ACE-45F2-BA93-D9729A570204}" presName="rootText" presStyleLbl="node1" presStyleIdx="1" presStyleCnt="3"/>
      <dgm:spPr/>
    </dgm:pt>
    <dgm:pt modelId="{9FA0EAE1-2E09-4C2F-86F2-6EAD6538E17A}" type="pres">
      <dgm:prSet presAssocID="{DC3176B5-7ACE-45F2-BA93-D9729A570204}" presName="rootConnector" presStyleLbl="node1" presStyleIdx="1" presStyleCnt="3"/>
      <dgm:spPr/>
    </dgm:pt>
    <dgm:pt modelId="{CA4F5F00-E097-4FFD-9FF8-6CB538EAA602}" type="pres">
      <dgm:prSet presAssocID="{DC3176B5-7ACE-45F2-BA93-D9729A570204}" presName="childShape" presStyleCnt="0"/>
      <dgm:spPr/>
    </dgm:pt>
    <dgm:pt modelId="{12ADFC39-3955-46A6-B1C8-A56A800303A4}" type="pres">
      <dgm:prSet presAssocID="{54A43C2C-71EF-45F8-82E7-46FDBB4BD35A}" presName="Name13" presStyleLbl="parChTrans1D2" presStyleIdx="2" presStyleCnt="8"/>
      <dgm:spPr/>
    </dgm:pt>
    <dgm:pt modelId="{30B58991-8AA8-4792-A3CA-5EC4746867F2}" type="pres">
      <dgm:prSet presAssocID="{CD168CBF-1980-4C1F-9DEA-088519C8E4DE}" presName="childText" presStyleLbl="bgAcc1" presStyleIdx="2" presStyleCnt="8">
        <dgm:presLayoutVars>
          <dgm:bulletEnabled val="1"/>
        </dgm:presLayoutVars>
      </dgm:prSet>
      <dgm:spPr/>
    </dgm:pt>
    <dgm:pt modelId="{455B1D38-9D32-4715-BA59-A841E35411A3}" type="pres">
      <dgm:prSet presAssocID="{602A61F6-A782-4A35-88B5-B8674020DD5B}" presName="Name13" presStyleLbl="parChTrans1D2" presStyleIdx="3" presStyleCnt="8"/>
      <dgm:spPr/>
    </dgm:pt>
    <dgm:pt modelId="{F8A18EA1-95DD-45ED-B5E6-95E8B69CA075}" type="pres">
      <dgm:prSet presAssocID="{1C0E2CF0-8A7E-42CD-9514-8B726E733D1E}" presName="childText" presStyleLbl="bgAcc1" presStyleIdx="3" presStyleCnt="8">
        <dgm:presLayoutVars>
          <dgm:bulletEnabled val="1"/>
        </dgm:presLayoutVars>
      </dgm:prSet>
      <dgm:spPr/>
    </dgm:pt>
    <dgm:pt modelId="{EC661014-1D73-48DD-97CF-57081BBE8827}" type="pres">
      <dgm:prSet presAssocID="{19C3EA25-544A-4FB8-81AE-8049F82A65AC}" presName="Name13" presStyleLbl="parChTrans1D2" presStyleIdx="4" presStyleCnt="8"/>
      <dgm:spPr/>
    </dgm:pt>
    <dgm:pt modelId="{D880F051-B511-4B65-8A25-EEB7246F5EBD}" type="pres">
      <dgm:prSet presAssocID="{19B616B8-9F93-4485-A03E-209DFF8C3347}" presName="childText" presStyleLbl="bgAcc1" presStyleIdx="4" presStyleCnt="8">
        <dgm:presLayoutVars>
          <dgm:bulletEnabled val="1"/>
        </dgm:presLayoutVars>
      </dgm:prSet>
      <dgm:spPr/>
    </dgm:pt>
    <dgm:pt modelId="{CBD5EE4D-0579-4CAA-85E3-F719A3727FF6}" type="pres">
      <dgm:prSet presAssocID="{4554B061-42D2-401C-A26A-A938878AEE5E}" presName="root" presStyleCnt="0"/>
      <dgm:spPr/>
    </dgm:pt>
    <dgm:pt modelId="{43567BA0-3B1F-4109-85E2-384F55E34939}" type="pres">
      <dgm:prSet presAssocID="{4554B061-42D2-401C-A26A-A938878AEE5E}" presName="rootComposite" presStyleCnt="0"/>
      <dgm:spPr/>
    </dgm:pt>
    <dgm:pt modelId="{5427C1BE-ED0D-4BED-8473-C228767C87B0}" type="pres">
      <dgm:prSet presAssocID="{4554B061-42D2-401C-A26A-A938878AEE5E}" presName="rootText" presStyleLbl="node1" presStyleIdx="2" presStyleCnt="3"/>
      <dgm:spPr/>
    </dgm:pt>
    <dgm:pt modelId="{99E8FED6-E5C0-4D2B-9FDD-AF982AF68129}" type="pres">
      <dgm:prSet presAssocID="{4554B061-42D2-401C-A26A-A938878AEE5E}" presName="rootConnector" presStyleLbl="node1" presStyleIdx="2" presStyleCnt="3"/>
      <dgm:spPr/>
    </dgm:pt>
    <dgm:pt modelId="{6B7B6D6A-ADB0-4776-8868-034BBE2FC6C2}" type="pres">
      <dgm:prSet presAssocID="{4554B061-42D2-401C-A26A-A938878AEE5E}" presName="childShape" presStyleCnt="0"/>
      <dgm:spPr/>
    </dgm:pt>
    <dgm:pt modelId="{E753467F-6EEA-47B2-A384-F600F117DB07}" type="pres">
      <dgm:prSet presAssocID="{85ECB568-7FE9-42C3-9BE1-F8E18F2C550B}" presName="Name13" presStyleLbl="parChTrans1D2" presStyleIdx="5" presStyleCnt="8"/>
      <dgm:spPr/>
    </dgm:pt>
    <dgm:pt modelId="{8BA7FE9D-F68E-430F-8C80-5A433B7C6D98}" type="pres">
      <dgm:prSet presAssocID="{CB439472-ACF8-4707-A032-AA44BC36F824}" presName="childText" presStyleLbl="bgAcc1" presStyleIdx="5" presStyleCnt="8">
        <dgm:presLayoutVars>
          <dgm:bulletEnabled val="1"/>
        </dgm:presLayoutVars>
      </dgm:prSet>
      <dgm:spPr/>
    </dgm:pt>
    <dgm:pt modelId="{403D5DC0-5A44-46F1-A034-71E791F73873}" type="pres">
      <dgm:prSet presAssocID="{9A81B6D7-AF4A-42FD-9FFB-C3A128B33C4F}" presName="Name13" presStyleLbl="parChTrans1D2" presStyleIdx="6" presStyleCnt="8"/>
      <dgm:spPr/>
    </dgm:pt>
    <dgm:pt modelId="{19446C67-F20E-472E-9B8B-5F81583343D8}" type="pres">
      <dgm:prSet presAssocID="{EBE6988F-336E-4F82-A1F2-1D76361F66A8}" presName="childText" presStyleLbl="bgAcc1" presStyleIdx="6" presStyleCnt="8">
        <dgm:presLayoutVars>
          <dgm:bulletEnabled val="1"/>
        </dgm:presLayoutVars>
      </dgm:prSet>
      <dgm:spPr/>
    </dgm:pt>
    <dgm:pt modelId="{E3274DF4-C556-497A-8190-21FF4B74B701}" type="pres">
      <dgm:prSet presAssocID="{BD149466-E8A3-4D95-A879-23DA3D3F9210}" presName="Name13" presStyleLbl="parChTrans1D2" presStyleIdx="7" presStyleCnt="8"/>
      <dgm:spPr/>
    </dgm:pt>
    <dgm:pt modelId="{CF1A0537-CD2F-4BC8-B887-5F2CD2C58DCE}" type="pres">
      <dgm:prSet presAssocID="{6355F065-133E-4DAD-AF4C-E729EA3A0947}" presName="childText" presStyleLbl="bgAcc1" presStyleIdx="7" presStyleCnt="8">
        <dgm:presLayoutVars>
          <dgm:bulletEnabled val="1"/>
        </dgm:presLayoutVars>
      </dgm:prSet>
      <dgm:spPr/>
    </dgm:pt>
  </dgm:ptLst>
  <dgm:cxnLst>
    <dgm:cxn modelId="{58DF6708-0262-4DA0-9D32-079C308F79D3}" type="presOf" srcId="{BD149466-E8A3-4D95-A879-23DA3D3F9210}" destId="{E3274DF4-C556-497A-8190-21FF4B74B701}" srcOrd="0" destOrd="0" presId="urn:microsoft.com/office/officeart/2005/8/layout/hierarchy3"/>
    <dgm:cxn modelId="{DDDD9D0C-1994-4A63-A979-101778D23CCE}" srcId="{443DE2E6-7176-4658-AF29-8389DC6C6729}" destId="{ECDC44E5-EB7C-49CF-95E9-949E4CDEEF85}" srcOrd="0" destOrd="0" parTransId="{A6C8F29E-23AA-4BDE-9111-5665594C0EA5}" sibTransId="{418A2855-D19B-4A95-91D5-6378EA5B6E4C}"/>
    <dgm:cxn modelId="{F2C01818-C437-4163-AFE6-A8B069D64E1A}" type="presOf" srcId="{54A43C2C-71EF-45F8-82E7-46FDBB4BD35A}" destId="{12ADFC39-3955-46A6-B1C8-A56A800303A4}" srcOrd="0" destOrd="0" presId="urn:microsoft.com/office/officeart/2005/8/layout/hierarchy3"/>
    <dgm:cxn modelId="{21303519-BBB0-4DEF-8FA1-46E0E0D5F6EE}" type="presOf" srcId="{90A64E2A-C164-4413-BB75-2B8AE1F86D5F}" destId="{00371275-51B5-49BA-82F2-6570F00CDA3F}" srcOrd="0" destOrd="0" presId="urn:microsoft.com/office/officeart/2005/8/layout/hierarchy3"/>
    <dgm:cxn modelId="{ABEBEF20-0F10-4A04-A005-ABD7180D1E19}" srcId="{DC3176B5-7ACE-45F2-BA93-D9729A570204}" destId="{19B616B8-9F93-4485-A03E-209DFF8C3347}" srcOrd="2" destOrd="0" parTransId="{19C3EA25-544A-4FB8-81AE-8049F82A65AC}" sibTransId="{9A8B6370-4E62-4941-9827-37F864928021}"/>
    <dgm:cxn modelId="{EAC9EF22-9ACD-458E-99FD-5AD2B7ECF796}" type="presOf" srcId="{CD168CBF-1980-4C1F-9DEA-088519C8E4DE}" destId="{30B58991-8AA8-4792-A3CA-5EC4746867F2}" srcOrd="0" destOrd="0" presId="urn:microsoft.com/office/officeart/2005/8/layout/hierarchy3"/>
    <dgm:cxn modelId="{5922AD23-8BB2-49DD-A9D6-1CA48FB55A85}" type="presOf" srcId="{443DE2E6-7176-4658-AF29-8389DC6C6729}" destId="{7DD4380E-D9C7-4D6C-9392-3357BD6905A0}" srcOrd="0" destOrd="0" presId="urn:microsoft.com/office/officeart/2005/8/layout/hierarchy3"/>
    <dgm:cxn modelId="{B8484263-7E3E-431E-AC11-ED29E67EF6F4}" srcId="{90A64E2A-C164-4413-BB75-2B8AE1F86D5F}" destId="{DC3176B5-7ACE-45F2-BA93-D9729A570204}" srcOrd="1" destOrd="0" parTransId="{1E699CFE-191A-43E4-8FF3-839AB12305C5}" sibTransId="{AF0607F6-1045-49EB-842D-2113DF46FA67}"/>
    <dgm:cxn modelId="{EFC04A63-6560-4F1B-9345-79E49DA4E863}" srcId="{DC3176B5-7ACE-45F2-BA93-D9729A570204}" destId="{1C0E2CF0-8A7E-42CD-9514-8B726E733D1E}" srcOrd="1" destOrd="0" parTransId="{602A61F6-A782-4A35-88B5-B8674020DD5B}" sibTransId="{DA22D08C-1D31-48E7-9329-7E40CCF42670}"/>
    <dgm:cxn modelId="{8559DC64-CDDA-4D2F-8620-A3672A29FFAD}" srcId="{90A64E2A-C164-4413-BB75-2B8AE1F86D5F}" destId="{4554B061-42D2-401C-A26A-A938878AEE5E}" srcOrd="2" destOrd="0" parTransId="{F62B93D2-00AD-4FC4-A1E5-8369D72F72A8}" sibTransId="{18D3FE07-A2AD-463B-9D57-514735CB1887}"/>
    <dgm:cxn modelId="{60B0F649-14B4-46E9-93E9-0A4B224A61F4}" type="presOf" srcId="{9A81B6D7-AF4A-42FD-9FFB-C3A128B33C4F}" destId="{403D5DC0-5A44-46F1-A034-71E791F73873}" srcOrd="0" destOrd="0" presId="urn:microsoft.com/office/officeart/2005/8/layout/hierarchy3"/>
    <dgm:cxn modelId="{EAA5514B-9C66-4BB0-BEDD-1302C5AF4A54}" srcId="{4554B061-42D2-401C-A26A-A938878AEE5E}" destId="{6355F065-133E-4DAD-AF4C-E729EA3A0947}" srcOrd="2" destOrd="0" parTransId="{BD149466-E8A3-4D95-A879-23DA3D3F9210}" sibTransId="{62EBD2AC-0970-4422-9A5A-E3D2E8D729E5}"/>
    <dgm:cxn modelId="{67A8A56F-F310-4121-9359-7DDF1AA32F5B}" type="presOf" srcId="{C1D33E72-5A69-4A51-9ADF-950D7055196E}" destId="{07084ABB-A550-488F-A0CD-BF62572B3C61}" srcOrd="0" destOrd="0" presId="urn:microsoft.com/office/officeart/2005/8/layout/hierarchy3"/>
    <dgm:cxn modelId="{B8865771-FBF9-4678-B399-4C282CA08461}" type="presOf" srcId="{1C0E2CF0-8A7E-42CD-9514-8B726E733D1E}" destId="{F8A18EA1-95DD-45ED-B5E6-95E8B69CA075}" srcOrd="0" destOrd="0" presId="urn:microsoft.com/office/officeart/2005/8/layout/hierarchy3"/>
    <dgm:cxn modelId="{C4A5C752-55B1-409E-BA4C-714DF15EFE16}" type="presOf" srcId="{CB439472-ACF8-4707-A032-AA44BC36F824}" destId="{8BA7FE9D-F68E-430F-8C80-5A433B7C6D98}" srcOrd="0" destOrd="0" presId="urn:microsoft.com/office/officeart/2005/8/layout/hierarchy3"/>
    <dgm:cxn modelId="{99814973-0DC9-486C-8EB6-45E4DD43C460}" type="presOf" srcId="{EBE6988F-336E-4F82-A1F2-1D76361F66A8}" destId="{19446C67-F20E-472E-9B8B-5F81583343D8}" srcOrd="0" destOrd="0" presId="urn:microsoft.com/office/officeart/2005/8/layout/hierarchy3"/>
    <dgm:cxn modelId="{3EC6D382-BDCE-4C21-A9BA-9C444734EB5D}" srcId="{90A64E2A-C164-4413-BB75-2B8AE1F86D5F}" destId="{443DE2E6-7176-4658-AF29-8389DC6C6729}" srcOrd="0" destOrd="0" parTransId="{9377C32F-FDBD-440E-B373-027BAB1606F8}" sibTransId="{CE7D1015-3DFB-49C0-9D63-A5F26EAEB56D}"/>
    <dgm:cxn modelId="{E1882787-FD89-4269-A688-2AAFCB0534F4}" type="presOf" srcId="{4554B061-42D2-401C-A26A-A938878AEE5E}" destId="{5427C1BE-ED0D-4BED-8473-C228767C87B0}" srcOrd="0" destOrd="0" presId="urn:microsoft.com/office/officeart/2005/8/layout/hierarchy3"/>
    <dgm:cxn modelId="{AA3FDE87-FF46-4E79-BD94-F843176B3D33}" type="presOf" srcId="{19C3EA25-544A-4FB8-81AE-8049F82A65AC}" destId="{EC661014-1D73-48DD-97CF-57081BBE8827}" srcOrd="0" destOrd="0" presId="urn:microsoft.com/office/officeart/2005/8/layout/hierarchy3"/>
    <dgm:cxn modelId="{C59D0391-909A-4FDC-BA1D-5F48DBFFCA3E}" type="presOf" srcId="{19B616B8-9F93-4485-A03E-209DFF8C3347}" destId="{D880F051-B511-4B65-8A25-EEB7246F5EBD}" srcOrd="0" destOrd="0" presId="urn:microsoft.com/office/officeart/2005/8/layout/hierarchy3"/>
    <dgm:cxn modelId="{BE6C449A-3894-4705-A3B8-02D6162DF959}" type="presOf" srcId="{4554B061-42D2-401C-A26A-A938878AEE5E}" destId="{99E8FED6-E5C0-4D2B-9FDD-AF982AF68129}" srcOrd="1" destOrd="0" presId="urn:microsoft.com/office/officeart/2005/8/layout/hierarchy3"/>
    <dgm:cxn modelId="{A3B9E9A1-0A8B-4FC7-A692-5CF7E1420011}" type="presOf" srcId="{A6C8F29E-23AA-4BDE-9111-5665594C0EA5}" destId="{ABA75E81-CF01-4674-A775-F890299A8512}" srcOrd="0" destOrd="0" presId="urn:microsoft.com/office/officeart/2005/8/layout/hierarchy3"/>
    <dgm:cxn modelId="{C96167B7-CD3F-4C3C-89CC-EB241B6E8584}" type="presOf" srcId="{DC3176B5-7ACE-45F2-BA93-D9729A570204}" destId="{18504152-A3DD-44F0-B69A-A5168991E66A}" srcOrd="0" destOrd="0" presId="urn:microsoft.com/office/officeart/2005/8/layout/hierarchy3"/>
    <dgm:cxn modelId="{FCB724BB-9EA8-43FC-8583-1930416F6A27}" type="presOf" srcId="{443DE2E6-7176-4658-AF29-8389DC6C6729}" destId="{45DD53F7-AEF5-4ADC-8936-263A41692138}" srcOrd="1" destOrd="0" presId="urn:microsoft.com/office/officeart/2005/8/layout/hierarchy3"/>
    <dgm:cxn modelId="{2EC64BC2-F523-4A16-966D-136EA86D766A}" type="presOf" srcId="{6355F065-133E-4DAD-AF4C-E729EA3A0947}" destId="{CF1A0537-CD2F-4BC8-B887-5F2CD2C58DCE}" srcOrd="0" destOrd="0" presId="urn:microsoft.com/office/officeart/2005/8/layout/hierarchy3"/>
    <dgm:cxn modelId="{E68155CB-122A-4FC4-BBD7-8E50489E2A68}" type="presOf" srcId="{9F27EC89-EA1B-4919-801F-3BF31B1CA08F}" destId="{99FF3D54-1D3E-4372-A51A-A7CF039CF33E}" srcOrd="0" destOrd="0" presId="urn:microsoft.com/office/officeart/2005/8/layout/hierarchy3"/>
    <dgm:cxn modelId="{CA36E3CF-DBBC-470A-B0AB-2F4CAFFC644F}" srcId="{4554B061-42D2-401C-A26A-A938878AEE5E}" destId="{CB439472-ACF8-4707-A032-AA44BC36F824}" srcOrd="0" destOrd="0" parTransId="{85ECB568-7FE9-42C3-9BE1-F8E18F2C550B}" sibTransId="{BFB70C6C-F2FB-4474-9C51-DB6AF18BD3DC}"/>
    <dgm:cxn modelId="{F9FC08D9-EAA0-42E4-90E9-B541DEECF51F}" type="presOf" srcId="{ECDC44E5-EB7C-49CF-95E9-949E4CDEEF85}" destId="{9EFFF30E-3998-4D37-A2D7-CB69E61BD299}" srcOrd="0" destOrd="0" presId="urn:microsoft.com/office/officeart/2005/8/layout/hierarchy3"/>
    <dgm:cxn modelId="{F9EC72DA-6192-477A-B0C7-5B59E20EB18C}" srcId="{DC3176B5-7ACE-45F2-BA93-D9729A570204}" destId="{CD168CBF-1980-4C1F-9DEA-088519C8E4DE}" srcOrd="0" destOrd="0" parTransId="{54A43C2C-71EF-45F8-82E7-46FDBB4BD35A}" sibTransId="{B97427E5-F42A-43B9-B242-ACD24A7DE218}"/>
    <dgm:cxn modelId="{8D15F6DF-0A04-4C44-99C8-F91C55A1841E}" srcId="{4554B061-42D2-401C-A26A-A938878AEE5E}" destId="{EBE6988F-336E-4F82-A1F2-1D76361F66A8}" srcOrd="1" destOrd="0" parTransId="{9A81B6D7-AF4A-42FD-9FFB-C3A128B33C4F}" sibTransId="{A3B80A44-5409-4945-9374-E251CE673C70}"/>
    <dgm:cxn modelId="{A1BDCDF8-747E-4C84-90B5-54A59FE38F7C}" type="presOf" srcId="{DC3176B5-7ACE-45F2-BA93-D9729A570204}" destId="{9FA0EAE1-2E09-4C2F-86F2-6EAD6538E17A}" srcOrd="1" destOrd="0" presId="urn:microsoft.com/office/officeart/2005/8/layout/hierarchy3"/>
    <dgm:cxn modelId="{1684A4FA-26B5-4026-8303-C65B5269ED0D}" srcId="{443DE2E6-7176-4658-AF29-8389DC6C6729}" destId="{C1D33E72-5A69-4A51-9ADF-950D7055196E}" srcOrd="1" destOrd="0" parTransId="{9F27EC89-EA1B-4919-801F-3BF31B1CA08F}" sibTransId="{70898CF3-A994-4538-BCE9-4FA732EEF75C}"/>
    <dgm:cxn modelId="{C848BBFB-08B1-4720-AD95-EAB1275E0596}" type="presOf" srcId="{85ECB568-7FE9-42C3-9BE1-F8E18F2C550B}" destId="{E753467F-6EEA-47B2-A384-F600F117DB07}" srcOrd="0" destOrd="0" presId="urn:microsoft.com/office/officeart/2005/8/layout/hierarchy3"/>
    <dgm:cxn modelId="{BAF41FFD-34C9-4311-A7A3-B717210AD238}" type="presOf" srcId="{602A61F6-A782-4A35-88B5-B8674020DD5B}" destId="{455B1D38-9D32-4715-BA59-A841E35411A3}" srcOrd="0" destOrd="0" presId="urn:microsoft.com/office/officeart/2005/8/layout/hierarchy3"/>
    <dgm:cxn modelId="{36FF4159-09C3-43F9-A225-5AEE5F9EAA85}" type="presParOf" srcId="{00371275-51B5-49BA-82F2-6570F00CDA3F}" destId="{A7A36583-94DE-4B71-BCFF-145F7C6E4830}" srcOrd="0" destOrd="0" presId="urn:microsoft.com/office/officeart/2005/8/layout/hierarchy3"/>
    <dgm:cxn modelId="{CB382866-7D99-4C91-AB67-AAAC75FAE0ED}" type="presParOf" srcId="{A7A36583-94DE-4B71-BCFF-145F7C6E4830}" destId="{E8FC24EC-C0C6-487D-8D09-B37837A19359}" srcOrd="0" destOrd="0" presId="urn:microsoft.com/office/officeart/2005/8/layout/hierarchy3"/>
    <dgm:cxn modelId="{C54C3FDC-FFFC-4DF6-A303-98EDD3DABFED}" type="presParOf" srcId="{E8FC24EC-C0C6-487D-8D09-B37837A19359}" destId="{7DD4380E-D9C7-4D6C-9392-3357BD6905A0}" srcOrd="0" destOrd="0" presId="urn:microsoft.com/office/officeart/2005/8/layout/hierarchy3"/>
    <dgm:cxn modelId="{FFD745F9-D003-44C9-AB10-60C46A28A447}" type="presParOf" srcId="{E8FC24EC-C0C6-487D-8D09-B37837A19359}" destId="{45DD53F7-AEF5-4ADC-8936-263A41692138}" srcOrd="1" destOrd="0" presId="urn:microsoft.com/office/officeart/2005/8/layout/hierarchy3"/>
    <dgm:cxn modelId="{A28A1956-D2E2-4C7B-B2F5-5BE04B8AEDFD}" type="presParOf" srcId="{A7A36583-94DE-4B71-BCFF-145F7C6E4830}" destId="{0DD04D01-0A07-4417-9562-F093388204FE}" srcOrd="1" destOrd="0" presId="urn:microsoft.com/office/officeart/2005/8/layout/hierarchy3"/>
    <dgm:cxn modelId="{4CDDBB8C-090E-42C9-9954-DAE70569918B}" type="presParOf" srcId="{0DD04D01-0A07-4417-9562-F093388204FE}" destId="{ABA75E81-CF01-4674-A775-F890299A8512}" srcOrd="0" destOrd="0" presId="urn:microsoft.com/office/officeart/2005/8/layout/hierarchy3"/>
    <dgm:cxn modelId="{95A572A9-719F-42BE-B5C3-60CB0BE9EBD3}" type="presParOf" srcId="{0DD04D01-0A07-4417-9562-F093388204FE}" destId="{9EFFF30E-3998-4D37-A2D7-CB69E61BD299}" srcOrd="1" destOrd="0" presId="urn:microsoft.com/office/officeart/2005/8/layout/hierarchy3"/>
    <dgm:cxn modelId="{1AC453C4-7AE5-4140-87CC-025B930AC287}" type="presParOf" srcId="{0DD04D01-0A07-4417-9562-F093388204FE}" destId="{99FF3D54-1D3E-4372-A51A-A7CF039CF33E}" srcOrd="2" destOrd="0" presId="urn:microsoft.com/office/officeart/2005/8/layout/hierarchy3"/>
    <dgm:cxn modelId="{B0E1D647-6AD2-41E0-8930-91F6097C4D66}" type="presParOf" srcId="{0DD04D01-0A07-4417-9562-F093388204FE}" destId="{07084ABB-A550-488F-A0CD-BF62572B3C61}" srcOrd="3" destOrd="0" presId="urn:microsoft.com/office/officeart/2005/8/layout/hierarchy3"/>
    <dgm:cxn modelId="{6DC4DE9E-580A-4206-A9BA-EE4E66D459EA}" type="presParOf" srcId="{00371275-51B5-49BA-82F2-6570F00CDA3F}" destId="{ADAFB780-5C0C-4075-9B53-5D9050C2BC98}" srcOrd="1" destOrd="0" presId="urn:microsoft.com/office/officeart/2005/8/layout/hierarchy3"/>
    <dgm:cxn modelId="{FCF0D971-A6CC-45F8-82C5-EDCD228D4EBF}" type="presParOf" srcId="{ADAFB780-5C0C-4075-9B53-5D9050C2BC98}" destId="{5AD1DA83-7CBC-419A-8E04-199C2189AEF6}" srcOrd="0" destOrd="0" presId="urn:microsoft.com/office/officeart/2005/8/layout/hierarchy3"/>
    <dgm:cxn modelId="{F8F922FC-5A90-4B08-B123-8DF587BE3149}" type="presParOf" srcId="{5AD1DA83-7CBC-419A-8E04-199C2189AEF6}" destId="{18504152-A3DD-44F0-B69A-A5168991E66A}" srcOrd="0" destOrd="0" presId="urn:microsoft.com/office/officeart/2005/8/layout/hierarchy3"/>
    <dgm:cxn modelId="{32DC3DBB-7BCB-41C2-95CD-2BB66C32A101}" type="presParOf" srcId="{5AD1DA83-7CBC-419A-8E04-199C2189AEF6}" destId="{9FA0EAE1-2E09-4C2F-86F2-6EAD6538E17A}" srcOrd="1" destOrd="0" presId="urn:microsoft.com/office/officeart/2005/8/layout/hierarchy3"/>
    <dgm:cxn modelId="{55288F57-7A3C-482F-B341-0352D1DE8077}" type="presParOf" srcId="{ADAFB780-5C0C-4075-9B53-5D9050C2BC98}" destId="{CA4F5F00-E097-4FFD-9FF8-6CB538EAA602}" srcOrd="1" destOrd="0" presId="urn:microsoft.com/office/officeart/2005/8/layout/hierarchy3"/>
    <dgm:cxn modelId="{42A0DD21-8491-4FC6-98DD-977D4D612B38}" type="presParOf" srcId="{CA4F5F00-E097-4FFD-9FF8-6CB538EAA602}" destId="{12ADFC39-3955-46A6-B1C8-A56A800303A4}" srcOrd="0" destOrd="0" presId="urn:microsoft.com/office/officeart/2005/8/layout/hierarchy3"/>
    <dgm:cxn modelId="{9F780FE8-D188-4AB1-B795-4790519A8E71}" type="presParOf" srcId="{CA4F5F00-E097-4FFD-9FF8-6CB538EAA602}" destId="{30B58991-8AA8-4792-A3CA-5EC4746867F2}" srcOrd="1" destOrd="0" presId="urn:microsoft.com/office/officeart/2005/8/layout/hierarchy3"/>
    <dgm:cxn modelId="{25CF4958-B79B-4CFF-B61F-053EB7C09165}" type="presParOf" srcId="{CA4F5F00-E097-4FFD-9FF8-6CB538EAA602}" destId="{455B1D38-9D32-4715-BA59-A841E35411A3}" srcOrd="2" destOrd="0" presId="urn:microsoft.com/office/officeart/2005/8/layout/hierarchy3"/>
    <dgm:cxn modelId="{3763EF9D-EB2F-464D-B948-100656F6CEF5}" type="presParOf" srcId="{CA4F5F00-E097-4FFD-9FF8-6CB538EAA602}" destId="{F8A18EA1-95DD-45ED-B5E6-95E8B69CA075}" srcOrd="3" destOrd="0" presId="urn:microsoft.com/office/officeart/2005/8/layout/hierarchy3"/>
    <dgm:cxn modelId="{F9F7661B-6C73-4156-B5EB-27C9A1A2010B}" type="presParOf" srcId="{CA4F5F00-E097-4FFD-9FF8-6CB538EAA602}" destId="{EC661014-1D73-48DD-97CF-57081BBE8827}" srcOrd="4" destOrd="0" presId="urn:microsoft.com/office/officeart/2005/8/layout/hierarchy3"/>
    <dgm:cxn modelId="{4D35ECFC-4739-489B-A597-CF50236F42FD}" type="presParOf" srcId="{CA4F5F00-E097-4FFD-9FF8-6CB538EAA602}" destId="{D880F051-B511-4B65-8A25-EEB7246F5EBD}" srcOrd="5" destOrd="0" presId="urn:microsoft.com/office/officeart/2005/8/layout/hierarchy3"/>
    <dgm:cxn modelId="{869078C5-434F-4AD4-A6E1-1D8142E3578C}" type="presParOf" srcId="{00371275-51B5-49BA-82F2-6570F00CDA3F}" destId="{CBD5EE4D-0579-4CAA-85E3-F719A3727FF6}" srcOrd="2" destOrd="0" presId="urn:microsoft.com/office/officeart/2005/8/layout/hierarchy3"/>
    <dgm:cxn modelId="{96ACDDFF-7249-425E-8DCC-513488D46830}" type="presParOf" srcId="{CBD5EE4D-0579-4CAA-85E3-F719A3727FF6}" destId="{43567BA0-3B1F-4109-85E2-384F55E34939}" srcOrd="0" destOrd="0" presId="urn:microsoft.com/office/officeart/2005/8/layout/hierarchy3"/>
    <dgm:cxn modelId="{50A63883-006B-4AAD-96F1-5B4AC4295F2B}" type="presParOf" srcId="{43567BA0-3B1F-4109-85E2-384F55E34939}" destId="{5427C1BE-ED0D-4BED-8473-C228767C87B0}" srcOrd="0" destOrd="0" presId="urn:microsoft.com/office/officeart/2005/8/layout/hierarchy3"/>
    <dgm:cxn modelId="{CE4484AA-BFF6-401E-A3B5-C8E3C4EF738C}" type="presParOf" srcId="{43567BA0-3B1F-4109-85E2-384F55E34939}" destId="{99E8FED6-E5C0-4D2B-9FDD-AF982AF68129}" srcOrd="1" destOrd="0" presId="urn:microsoft.com/office/officeart/2005/8/layout/hierarchy3"/>
    <dgm:cxn modelId="{7D29A3C3-0BA3-4E11-810D-DB00DD71EE3A}" type="presParOf" srcId="{CBD5EE4D-0579-4CAA-85E3-F719A3727FF6}" destId="{6B7B6D6A-ADB0-4776-8868-034BBE2FC6C2}" srcOrd="1" destOrd="0" presId="urn:microsoft.com/office/officeart/2005/8/layout/hierarchy3"/>
    <dgm:cxn modelId="{C03D2225-DA5D-4C14-AEA3-D28C87D22A4A}" type="presParOf" srcId="{6B7B6D6A-ADB0-4776-8868-034BBE2FC6C2}" destId="{E753467F-6EEA-47B2-A384-F600F117DB07}" srcOrd="0" destOrd="0" presId="urn:microsoft.com/office/officeart/2005/8/layout/hierarchy3"/>
    <dgm:cxn modelId="{E82B1ED0-3A12-4337-8C2B-0B78A0F97462}" type="presParOf" srcId="{6B7B6D6A-ADB0-4776-8868-034BBE2FC6C2}" destId="{8BA7FE9D-F68E-430F-8C80-5A433B7C6D98}" srcOrd="1" destOrd="0" presId="urn:microsoft.com/office/officeart/2005/8/layout/hierarchy3"/>
    <dgm:cxn modelId="{9B64AD19-87AA-4D2D-A8CC-15A9CF024594}" type="presParOf" srcId="{6B7B6D6A-ADB0-4776-8868-034BBE2FC6C2}" destId="{403D5DC0-5A44-46F1-A034-71E791F73873}" srcOrd="2" destOrd="0" presId="urn:microsoft.com/office/officeart/2005/8/layout/hierarchy3"/>
    <dgm:cxn modelId="{988DE5F8-7A6C-41A2-BF67-F11814FDEEB6}" type="presParOf" srcId="{6B7B6D6A-ADB0-4776-8868-034BBE2FC6C2}" destId="{19446C67-F20E-472E-9B8B-5F81583343D8}" srcOrd="3" destOrd="0" presId="urn:microsoft.com/office/officeart/2005/8/layout/hierarchy3"/>
    <dgm:cxn modelId="{989CDD96-85A9-43CC-BD2B-26EEA9744DB4}" type="presParOf" srcId="{6B7B6D6A-ADB0-4776-8868-034BBE2FC6C2}" destId="{E3274DF4-C556-497A-8190-21FF4B74B701}" srcOrd="4" destOrd="0" presId="urn:microsoft.com/office/officeart/2005/8/layout/hierarchy3"/>
    <dgm:cxn modelId="{D7D32247-544B-4E60-BE9E-CC376F352268}" type="presParOf" srcId="{6B7B6D6A-ADB0-4776-8868-034BBE2FC6C2}" destId="{CF1A0537-CD2F-4BC8-B887-5F2CD2C58DCE}"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A64E2A-C164-4413-BB75-2B8AE1F86D5F}" type="doc">
      <dgm:prSet loTypeId="urn:microsoft.com/office/officeart/2005/8/layout/hierarchy3" loCatId="hierarchy" qsTypeId="urn:microsoft.com/office/officeart/2005/8/quickstyle/simple1#7" qsCatId="simple" csTypeId="urn:microsoft.com/office/officeart/2005/8/colors/accent1_1#2" csCatId="accent1" phldr="1"/>
      <dgm:spPr/>
      <dgm:t>
        <a:bodyPr/>
        <a:lstStyle/>
        <a:p>
          <a:endParaRPr lang="tr-TR"/>
        </a:p>
      </dgm:t>
    </dgm:pt>
    <dgm:pt modelId="{443DE2E6-7176-4658-AF29-8389DC6C6729}">
      <dgm:prSet/>
      <dgm:spPr/>
      <dgm:t>
        <a:bodyPr/>
        <a:lstStyle/>
        <a:p>
          <a:r>
            <a:rPr lang="tr-TR" b="1" i="0" u="none" dirty="0"/>
            <a:t>PÖÖ1</a:t>
          </a:r>
          <a:endParaRPr lang="tr-TR" dirty="0">
            <a:latin typeface="Aptos" panose="020B0004020202020204" pitchFamily="34" charset="0"/>
          </a:endParaRPr>
        </a:p>
      </dgm:t>
    </dgm:pt>
    <dgm:pt modelId="{9377C32F-FDBD-440E-B373-027BAB1606F8}" type="parTrans" cxnId="{3EC6D382-BDCE-4C21-A9BA-9C444734EB5D}">
      <dgm:prSet/>
      <dgm:spPr/>
      <dgm:t>
        <a:bodyPr/>
        <a:lstStyle/>
        <a:p>
          <a:endParaRPr lang="tr-TR"/>
        </a:p>
      </dgm:t>
    </dgm:pt>
    <dgm:pt modelId="{CE7D1015-3DFB-49C0-9D63-A5F26EAEB56D}" type="sibTrans" cxnId="{3EC6D382-BDCE-4C21-A9BA-9C444734EB5D}">
      <dgm:prSet/>
      <dgm:spPr/>
      <dgm:t>
        <a:bodyPr/>
        <a:lstStyle/>
        <a:p>
          <a:endParaRPr lang="tr-TR"/>
        </a:p>
      </dgm:t>
    </dgm:pt>
    <dgm:pt modelId="{DC3176B5-7ACE-45F2-BA93-D9729A570204}">
      <dgm:prSet/>
      <dgm:spPr/>
      <dgm:t>
        <a:bodyPr/>
        <a:lstStyle/>
        <a:p>
          <a:r>
            <a:rPr lang="tr-TR" b="1" i="0" u="none" dirty="0"/>
            <a:t>PÖÖ2</a:t>
          </a:r>
          <a:endParaRPr lang="tr-TR" dirty="0">
            <a:latin typeface="Aptos" panose="020B0004020202020204" pitchFamily="34" charset="0"/>
          </a:endParaRPr>
        </a:p>
      </dgm:t>
    </dgm:pt>
    <dgm:pt modelId="{1E699CFE-191A-43E4-8FF3-839AB12305C5}" type="parTrans" cxnId="{B8484263-7E3E-431E-AC11-ED29E67EF6F4}">
      <dgm:prSet/>
      <dgm:spPr/>
      <dgm:t>
        <a:bodyPr/>
        <a:lstStyle/>
        <a:p>
          <a:endParaRPr lang="tr-TR"/>
        </a:p>
      </dgm:t>
    </dgm:pt>
    <dgm:pt modelId="{AF0607F6-1045-49EB-842D-2113DF46FA67}" type="sibTrans" cxnId="{B8484263-7E3E-431E-AC11-ED29E67EF6F4}">
      <dgm:prSet/>
      <dgm:spPr/>
      <dgm:t>
        <a:bodyPr/>
        <a:lstStyle/>
        <a:p>
          <a:endParaRPr lang="tr-TR"/>
        </a:p>
      </dgm:t>
    </dgm:pt>
    <dgm:pt modelId="{423A7FC3-8F12-4023-9BA3-A04B60BF3227}">
      <dgm:prSet/>
      <dgm:spPr/>
      <dgm:t>
        <a:bodyPr/>
        <a:lstStyle/>
        <a:p>
          <a:pPr>
            <a:buNone/>
          </a:pPr>
          <a:r>
            <a:rPr lang="tr-TR" b="1" i="0" u="none" dirty="0"/>
            <a:t>PÖÖ3</a:t>
          </a:r>
          <a:endParaRPr lang="tr-TR" dirty="0">
            <a:latin typeface="Aptos" panose="020B0004020202020204" pitchFamily="34" charset="0"/>
          </a:endParaRPr>
        </a:p>
      </dgm:t>
    </dgm:pt>
    <dgm:pt modelId="{54685072-4B91-4359-A1CB-7E29288CF447}" type="parTrans" cxnId="{479FC44D-C87D-47C5-AD0A-1265A0FDF5E3}">
      <dgm:prSet/>
      <dgm:spPr/>
      <dgm:t>
        <a:bodyPr/>
        <a:lstStyle/>
        <a:p>
          <a:endParaRPr lang="tr-TR"/>
        </a:p>
      </dgm:t>
    </dgm:pt>
    <dgm:pt modelId="{7313597C-FB49-43B6-9134-EEB92E8373FD}" type="sibTrans" cxnId="{479FC44D-C87D-47C5-AD0A-1265A0FDF5E3}">
      <dgm:prSet/>
      <dgm:spPr/>
      <dgm:t>
        <a:bodyPr/>
        <a:lstStyle/>
        <a:p>
          <a:endParaRPr lang="tr-TR"/>
        </a:p>
      </dgm:t>
    </dgm:pt>
    <dgm:pt modelId="{74DEB2C8-DB44-4841-918A-729AFF1B0DFE}">
      <dgm:prSet/>
      <dgm:spPr/>
      <dgm:t>
        <a:bodyPr/>
        <a:lstStyle/>
        <a:p>
          <a:r>
            <a:rPr lang="tr-TR" b="0" i="0" u="none"/>
            <a:t>Ekonometri programı öğrencileri verileri uygun istatistiksel, ekonometrik ve yöneylem araştırması yöntemleri ile analiz edebilme, model kurabilme ve elde edilen sonuçları yorumlayabilme yetkinliğini kazanır.</a:t>
          </a:r>
          <a:endParaRPr lang="tr-TR" dirty="0">
            <a:latin typeface="Aptos" panose="020B0004020202020204" pitchFamily="34" charset="0"/>
          </a:endParaRPr>
        </a:p>
      </dgm:t>
    </dgm:pt>
    <dgm:pt modelId="{0C80B7A5-F03B-4EE7-BF51-3A9F9274E47A}" type="parTrans" cxnId="{285C1480-148C-4B37-B396-DFEC3AE10AEE}">
      <dgm:prSet/>
      <dgm:spPr/>
      <dgm:t>
        <a:bodyPr/>
        <a:lstStyle/>
        <a:p>
          <a:endParaRPr lang="tr-TR"/>
        </a:p>
      </dgm:t>
    </dgm:pt>
    <dgm:pt modelId="{F6EB9D6E-53C1-4833-95DA-286B35EB1E93}" type="sibTrans" cxnId="{285C1480-148C-4B37-B396-DFEC3AE10AEE}">
      <dgm:prSet/>
      <dgm:spPr/>
      <dgm:t>
        <a:bodyPr/>
        <a:lstStyle/>
        <a:p>
          <a:endParaRPr lang="tr-TR"/>
        </a:p>
      </dgm:t>
    </dgm:pt>
    <dgm:pt modelId="{5BAD905F-4272-4AA0-A07E-8BB7799E6BE1}">
      <dgm:prSet/>
      <dgm:spPr/>
      <dgm:t>
        <a:bodyPr/>
        <a:lstStyle/>
        <a:p>
          <a:r>
            <a:rPr lang="tr-TR" b="0" i="0" u="none"/>
            <a:t>Ekonometri programı öğrencileri veri analizi, modelleme ve uygulamalı araştırma süreçlerinde istatistik, ekonometri ve yöneylem araştırması alanında kullanılan yazılımları ve veri teknolojilerini etkin biçimde kullanır.</a:t>
          </a:r>
          <a:endParaRPr lang="tr-TR" dirty="0">
            <a:latin typeface="Aptos" panose="020B0004020202020204" pitchFamily="34" charset="0"/>
          </a:endParaRPr>
        </a:p>
      </dgm:t>
    </dgm:pt>
    <dgm:pt modelId="{BFBD0DDC-CAD3-4DCF-9F87-DEBC100E6212}" type="parTrans" cxnId="{1DB21FB4-D1F5-4EC9-BB64-46A19FBFA8F4}">
      <dgm:prSet/>
      <dgm:spPr/>
      <dgm:t>
        <a:bodyPr/>
        <a:lstStyle/>
        <a:p>
          <a:endParaRPr lang="tr-TR"/>
        </a:p>
      </dgm:t>
    </dgm:pt>
    <dgm:pt modelId="{0D4F54A8-2048-4437-BAE5-425F9882FA10}" type="sibTrans" cxnId="{1DB21FB4-D1F5-4EC9-BB64-46A19FBFA8F4}">
      <dgm:prSet/>
      <dgm:spPr/>
      <dgm:t>
        <a:bodyPr/>
        <a:lstStyle/>
        <a:p>
          <a:endParaRPr lang="tr-TR"/>
        </a:p>
      </dgm:t>
    </dgm:pt>
    <dgm:pt modelId="{6B346B83-C791-4480-88BE-F1C6A9C73F10}">
      <dgm:prSet/>
      <dgm:spPr/>
      <dgm:t>
        <a:bodyPr/>
        <a:lstStyle/>
        <a:p>
          <a:pPr>
            <a:buNone/>
          </a:pPr>
          <a:r>
            <a:rPr lang="tr-TR" b="0" i="0" u="none"/>
            <a:t>Ekonometri programı öğrencileri problemlere yönelik veri temelli araştırmalar planlar, elde edilen bulgular doğrultusunda çözüm önerileri geliştirir ve sonuçları raporlar.</a:t>
          </a:r>
          <a:endParaRPr lang="tr-TR" dirty="0">
            <a:latin typeface="Aptos" panose="020B0004020202020204" pitchFamily="34" charset="0"/>
          </a:endParaRPr>
        </a:p>
      </dgm:t>
    </dgm:pt>
    <dgm:pt modelId="{20CB5974-6A2E-432F-85B5-47BFC98A9744}" type="parTrans" cxnId="{041C841D-7C6F-4F4D-8687-318CC1116FD1}">
      <dgm:prSet/>
      <dgm:spPr/>
      <dgm:t>
        <a:bodyPr/>
        <a:lstStyle/>
        <a:p>
          <a:endParaRPr lang="tr-TR"/>
        </a:p>
      </dgm:t>
    </dgm:pt>
    <dgm:pt modelId="{63390EDD-A521-40E6-962A-AFA50B15F965}" type="sibTrans" cxnId="{041C841D-7C6F-4F4D-8687-318CC1116FD1}">
      <dgm:prSet/>
      <dgm:spPr/>
      <dgm:t>
        <a:bodyPr/>
        <a:lstStyle/>
        <a:p>
          <a:endParaRPr lang="tr-TR"/>
        </a:p>
      </dgm:t>
    </dgm:pt>
    <dgm:pt modelId="{00371275-51B5-49BA-82F2-6570F00CDA3F}" type="pres">
      <dgm:prSet presAssocID="{90A64E2A-C164-4413-BB75-2B8AE1F86D5F}" presName="diagram" presStyleCnt="0">
        <dgm:presLayoutVars>
          <dgm:chPref val="1"/>
          <dgm:dir/>
          <dgm:animOne val="branch"/>
          <dgm:animLvl val="lvl"/>
          <dgm:resizeHandles/>
        </dgm:presLayoutVars>
      </dgm:prSet>
      <dgm:spPr/>
    </dgm:pt>
    <dgm:pt modelId="{A7A36583-94DE-4B71-BCFF-145F7C6E4830}" type="pres">
      <dgm:prSet presAssocID="{443DE2E6-7176-4658-AF29-8389DC6C6729}" presName="root" presStyleCnt="0"/>
      <dgm:spPr/>
    </dgm:pt>
    <dgm:pt modelId="{E8FC24EC-C0C6-487D-8D09-B37837A19359}" type="pres">
      <dgm:prSet presAssocID="{443DE2E6-7176-4658-AF29-8389DC6C6729}" presName="rootComposite" presStyleCnt="0"/>
      <dgm:spPr/>
    </dgm:pt>
    <dgm:pt modelId="{7DD4380E-D9C7-4D6C-9392-3357BD6905A0}" type="pres">
      <dgm:prSet presAssocID="{443DE2E6-7176-4658-AF29-8389DC6C6729}" presName="rootText" presStyleLbl="node1" presStyleIdx="0" presStyleCnt="3"/>
      <dgm:spPr/>
    </dgm:pt>
    <dgm:pt modelId="{45DD53F7-AEF5-4ADC-8936-263A41692138}" type="pres">
      <dgm:prSet presAssocID="{443DE2E6-7176-4658-AF29-8389DC6C6729}" presName="rootConnector" presStyleLbl="node1" presStyleIdx="0" presStyleCnt="3"/>
      <dgm:spPr/>
    </dgm:pt>
    <dgm:pt modelId="{0DD04D01-0A07-4417-9562-F093388204FE}" type="pres">
      <dgm:prSet presAssocID="{443DE2E6-7176-4658-AF29-8389DC6C6729}" presName="childShape" presStyleCnt="0"/>
      <dgm:spPr/>
    </dgm:pt>
    <dgm:pt modelId="{8998C97E-6EEE-4DAB-BD48-E9E89F0E88BB}" type="pres">
      <dgm:prSet presAssocID="{0C80B7A5-F03B-4EE7-BF51-3A9F9274E47A}" presName="Name13" presStyleLbl="parChTrans1D2" presStyleIdx="0" presStyleCnt="3"/>
      <dgm:spPr/>
    </dgm:pt>
    <dgm:pt modelId="{7BDFEF2D-875C-41E8-A062-6ED66FF7CBE3}" type="pres">
      <dgm:prSet presAssocID="{74DEB2C8-DB44-4841-918A-729AFF1B0DFE}" presName="childText" presStyleLbl="bgAcc1" presStyleIdx="0" presStyleCnt="3">
        <dgm:presLayoutVars>
          <dgm:bulletEnabled val="1"/>
        </dgm:presLayoutVars>
      </dgm:prSet>
      <dgm:spPr/>
    </dgm:pt>
    <dgm:pt modelId="{ADAFB780-5C0C-4075-9B53-5D9050C2BC98}" type="pres">
      <dgm:prSet presAssocID="{DC3176B5-7ACE-45F2-BA93-D9729A570204}" presName="root" presStyleCnt="0"/>
      <dgm:spPr/>
    </dgm:pt>
    <dgm:pt modelId="{5AD1DA83-7CBC-419A-8E04-199C2189AEF6}" type="pres">
      <dgm:prSet presAssocID="{DC3176B5-7ACE-45F2-BA93-D9729A570204}" presName="rootComposite" presStyleCnt="0"/>
      <dgm:spPr/>
    </dgm:pt>
    <dgm:pt modelId="{18504152-A3DD-44F0-B69A-A5168991E66A}" type="pres">
      <dgm:prSet presAssocID="{DC3176B5-7ACE-45F2-BA93-D9729A570204}" presName="rootText" presStyleLbl="node1" presStyleIdx="1" presStyleCnt="3"/>
      <dgm:spPr/>
    </dgm:pt>
    <dgm:pt modelId="{9FA0EAE1-2E09-4C2F-86F2-6EAD6538E17A}" type="pres">
      <dgm:prSet presAssocID="{DC3176B5-7ACE-45F2-BA93-D9729A570204}" presName="rootConnector" presStyleLbl="node1" presStyleIdx="1" presStyleCnt="3"/>
      <dgm:spPr/>
    </dgm:pt>
    <dgm:pt modelId="{CA4F5F00-E097-4FFD-9FF8-6CB538EAA602}" type="pres">
      <dgm:prSet presAssocID="{DC3176B5-7ACE-45F2-BA93-D9729A570204}" presName="childShape" presStyleCnt="0"/>
      <dgm:spPr/>
    </dgm:pt>
    <dgm:pt modelId="{81714A56-0486-45F3-BD09-FFC16FA302B3}" type="pres">
      <dgm:prSet presAssocID="{BFBD0DDC-CAD3-4DCF-9F87-DEBC100E6212}" presName="Name13" presStyleLbl="parChTrans1D2" presStyleIdx="1" presStyleCnt="3"/>
      <dgm:spPr/>
    </dgm:pt>
    <dgm:pt modelId="{52C55A68-8B3F-4317-9458-267B32EF2F91}" type="pres">
      <dgm:prSet presAssocID="{5BAD905F-4272-4AA0-A07E-8BB7799E6BE1}" presName="childText" presStyleLbl="bgAcc1" presStyleIdx="1" presStyleCnt="3">
        <dgm:presLayoutVars>
          <dgm:bulletEnabled val="1"/>
        </dgm:presLayoutVars>
      </dgm:prSet>
      <dgm:spPr/>
    </dgm:pt>
    <dgm:pt modelId="{D5EB3261-5E75-4D03-A5E2-0204AB00957A}" type="pres">
      <dgm:prSet presAssocID="{423A7FC3-8F12-4023-9BA3-A04B60BF3227}" presName="root" presStyleCnt="0"/>
      <dgm:spPr/>
    </dgm:pt>
    <dgm:pt modelId="{4F02DC73-FDE0-407D-B2EC-3CAEB5BEEFBC}" type="pres">
      <dgm:prSet presAssocID="{423A7FC3-8F12-4023-9BA3-A04B60BF3227}" presName="rootComposite" presStyleCnt="0"/>
      <dgm:spPr/>
    </dgm:pt>
    <dgm:pt modelId="{94F9C7CE-062E-448D-8679-0304176D53BD}" type="pres">
      <dgm:prSet presAssocID="{423A7FC3-8F12-4023-9BA3-A04B60BF3227}" presName="rootText" presStyleLbl="node1" presStyleIdx="2" presStyleCnt="3"/>
      <dgm:spPr/>
    </dgm:pt>
    <dgm:pt modelId="{34D77ABF-DE5A-451C-B80A-173F046FE1DC}" type="pres">
      <dgm:prSet presAssocID="{423A7FC3-8F12-4023-9BA3-A04B60BF3227}" presName="rootConnector" presStyleLbl="node1" presStyleIdx="2" presStyleCnt="3"/>
      <dgm:spPr/>
    </dgm:pt>
    <dgm:pt modelId="{B85AABD3-2868-4F45-BD58-6EA7F8403C84}" type="pres">
      <dgm:prSet presAssocID="{423A7FC3-8F12-4023-9BA3-A04B60BF3227}" presName="childShape" presStyleCnt="0"/>
      <dgm:spPr/>
    </dgm:pt>
    <dgm:pt modelId="{7A98C01C-EAB1-43A5-913F-A58541E349CA}" type="pres">
      <dgm:prSet presAssocID="{20CB5974-6A2E-432F-85B5-47BFC98A9744}" presName="Name13" presStyleLbl="parChTrans1D2" presStyleIdx="2" presStyleCnt="3"/>
      <dgm:spPr/>
    </dgm:pt>
    <dgm:pt modelId="{143801BB-817B-4AFC-B42B-2C1FB70D9929}" type="pres">
      <dgm:prSet presAssocID="{6B346B83-C791-4480-88BE-F1C6A9C73F10}" presName="childText" presStyleLbl="bgAcc1" presStyleIdx="2" presStyleCnt="3">
        <dgm:presLayoutVars>
          <dgm:bulletEnabled val="1"/>
        </dgm:presLayoutVars>
      </dgm:prSet>
      <dgm:spPr/>
    </dgm:pt>
  </dgm:ptLst>
  <dgm:cxnLst>
    <dgm:cxn modelId="{94FA0502-02FF-4A7D-91B1-358802DF6FDD}" type="presOf" srcId="{DC3176B5-7ACE-45F2-BA93-D9729A570204}" destId="{18504152-A3DD-44F0-B69A-A5168991E66A}" srcOrd="0" destOrd="0" presId="urn:microsoft.com/office/officeart/2005/8/layout/hierarchy3"/>
    <dgm:cxn modelId="{21303519-BBB0-4DEF-8FA1-46E0E0D5F6EE}" type="presOf" srcId="{90A64E2A-C164-4413-BB75-2B8AE1F86D5F}" destId="{00371275-51B5-49BA-82F2-6570F00CDA3F}" srcOrd="0" destOrd="0" presId="urn:microsoft.com/office/officeart/2005/8/layout/hierarchy3"/>
    <dgm:cxn modelId="{041C841D-7C6F-4F4D-8687-318CC1116FD1}" srcId="{423A7FC3-8F12-4023-9BA3-A04B60BF3227}" destId="{6B346B83-C791-4480-88BE-F1C6A9C73F10}" srcOrd="0" destOrd="0" parTransId="{20CB5974-6A2E-432F-85B5-47BFC98A9744}" sibTransId="{63390EDD-A521-40E6-962A-AFA50B15F965}"/>
    <dgm:cxn modelId="{4C936828-2EE5-4058-8F14-05E00DF0FDB8}" type="presOf" srcId="{74DEB2C8-DB44-4841-918A-729AFF1B0DFE}" destId="{7BDFEF2D-875C-41E8-A062-6ED66FF7CBE3}" srcOrd="0" destOrd="0" presId="urn:microsoft.com/office/officeart/2005/8/layout/hierarchy3"/>
    <dgm:cxn modelId="{DAAEB131-2D8C-4AB4-9B3E-188DCD2D61E2}" type="presOf" srcId="{BFBD0DDC-CAD3-4DCF-9F87-DEBC100E6212}" destId="{81714A56-0486-45F3-BD09-FFC16FA302B3}" srcOrd="0" destOrd="0" presId="urn:microsoft.com/office/officeart/2005/8/layout/hierarchy3"/>
    <dgm:cxn modelId="{D8D06B3A-E06F-414B-8421-F4C5AC748DFD}" type="presOf" srcId="{423A7FC3-8F12-4023-9BA3-A04B60BF3227}" destId="{94F9C7CE-062E-448D-8679-0304176D53BD}" srcOrd="0" destOrd="0" presId="urn:microsoft.com/office/officeart/2005/8/layout/hierarchy3"/>
    <dgm:cxn modelId="{EFA46D3D-C0A9-4D4D-9E0D-BBCB91695903}" type="presOf" srcId="{20CB5974-6A2E-432F-85B5-47BFC98A9744}" destId="{7A98C01C-EAB1-43A5-913F-A58541E349CA}" srcOrd="0" destOrd="0" presId="urn:microsoft.com/office/officeart/2005/8/layout/hierarchy3"/>
    <dgm:cxn modelId="{1EE3EF5B-E03C-4B07-9949-CED29017D459}" type="presOf" srcId="{423A7FC3-8F12-4023-9BA3-A04B60BF3227}" destId="{34D77ABF-DE5A-451C-B80A-173F046FE1DC}" srcOrd="1" destOrd="0" presId="urn:microsoft.com/office/officeart/2005/8/layout/hierarchy3"/>
    <dgm:cxn modelId="{B8484263-7E3E-431E-AC11-ED29E67EF6F4}" srcId="{90A64E2A-C164-4413-BB75-2B8AE1F86D5F}" destId="{DC3176B5-7ACE-45F2-BA93-D9729A570204}" srcOrd="1" destOrd="0" parTransId="{1E699CFE-191A-43E4-8FF3-839AB12305C5}" sibTransId="{AF0607F6-1045-49EB-842D-2113DF46FA67}"/>
    <dgm:cxn modelId="{E2DCD365-5E45-4FB5-B0BC-526ED231D52F}" type="presOf" srcId="{443DE2E6-7176-4658-AF29-8389DC6C6729}" destId="{7DD4380E-D9C7-4D6C-9392-3357BD6905A0}" srcOrd="0" destOrd="0" presId="urn:microsoft.com/office/officeart/2005/8/layout/hierarchy3"/>
    <dgm:cxn modelId="{479FC44D-C87D-47C5-AD0A-1265A0FDF5E3}" srcId="{90A64E2A-C164-4413-BB75-2B8AE1F86D5F}" destId="{423A7FC3-8F12-4023-9BA3-A04B60BF3227}" srcOrd="2" destOrd="0" parTransId="{54685072-4B91-4359-A1CB-7E29288CF447}" sibTransId="{7313597C-FB49-43B6-9134-EEB92E8373FD}"/>
    <dgm:cxn modelId="{2AEF4151-9EA3-4C1E-AE58-0F74FC33913A}" type="presOf" srcId="{6B346B83-C791-4480-88BE-F1C6A9C73F10}" destId="{143801BB-817B-4AFC-B42B-2C1FB70D9929}" srcOrd="0" destOrd="0" presId="urn:microsoft.com/office/officeart/2005/8/layout/hierarchy3"/>
    <dgm:cxn modelId="{91172378-B42B-479A-A03B-CE1D8F78AB07}" type="presOf" srcId="{DC3176B5-7ACE-45F2-BA93-D9729A570204}" destId="{9FA0EAE1-2E09-4C2F-86F2-6EAD6538E17A}" srcOrd="1" destOrd="0" presId="urn:microsoft.com/office/officeart/2005/8/layout/hierarchy3"/>
    <dgm:cxn modelId="{285C1480-148C-4B37-B396-DFEC3AE10AEE}" srcId="{443DE2E6-7176-4658-AF29-8389DC6C6729}" destId="{74DEB2C8-DB44-4841-918A-729AFF1B0DFE}" srcOrd="0" destOrd="0" parTransId="{0C80B7A5-F03B-4EE7-BF51-3A9F9274E47A}" sibTransId="{F6EB9D6E-53C1-4833-95DA-286B35EB1E93}"/>
    <dgm:cxn modelId="{3EC6D382-BDCE-4C21-A9BA-9C444734EB5D}" srcId="{90A64E2A-C164-4413-BB75-2B8AE1F86D5F}" destId="{443DE2E6-7176-4658-AF29-8389DC6C6729}" srcOrd="0" destOrd="0" parTransId="{9377C32F-FDBD-440E-B373-027BAB1606F8}" sibTransId="{CE7D1015-3DFB-49C0-9D63-A5F26EAEB56D}"/>
    <dgm:cxn modelId="{66EB2298-F9D6-4235-98F9-6B011D6F6C5E}" type="presOf" srcId="{443DE2E6-7176-4658-AF29-8389DC6C6729}" destId="{45DD53F7-AEF5-4ADC-8936-263A41692138}" srcOrd="1" destOrd="0" presId="urn:microsoft.com/office/officeart/2005/8/layout/hierarchy3"/>
    <dgm:cxn modelId="{35892FA9-51D5-44B7-B63C-26D8A11099AE}" type="presOf" srcId="{0C80B7A5-F03B-4EE7-BF51-3A9F9274E47A}" destId="{8998C97E-6EEE-4DAB-BD48-E9E89F0E88BB}" srcOrd="0" destOrd="0" presId="urn:microsoft.com/office/officeart/2005/8/layout/hierarchy3"/>
    <dgm:cxn modelId="{18DD0DB0-CACB-4186-AD05-4F69CF0469FB}" type="presOf" srcId="{5BAD905F-4272-4AA0-A07E-8BB7799E6BE1}" destId="{52C55A68-8B3F-4317-9458-267B32EF2F91}" srcOrd="0" destOrd="0" presId="urn:microsoft.com/office/officeart/2005/8/layout/hierarchy3"/>
    <dgm:cxn modelId="{1DB21FB4-D1F5-4EC9-BB64-46A19FBFA8F4}" srcId="{DC3176B5-7ACE-45F2-BA93-D9729A570204}" destId="{5BAD905F-4272-4AA0-A07E-8BB7799E6BE1}" srcOrd="0" destOrd="0" parTransId="{BFBD0DDC-CAD3-4DCF-9F87-DEBC100E6212}" sibTransId="{0D4F54A8-2048-4437-BAE5-425F9882FA10}"/>
    <dgm:cxn modelId="{DB823658-8EB9-4247-AD7D-929EBF22C37E}" type="presParOf" srcId="{00371275-51B5-49BA-82F2-6570F00CDA3F}" destId="{A7A36583-94DE-4B71-BCFF-145F7C6E4830}" srcOrd="0" destOrd="0" presId="urn:microsoft.com/office/officeart/2005/8/layout/hierarchy3"/>
    <dgm:cxn modelId="{4C4CCDE7-BDAB-4FEB-AFD4-8A52A4947110}" type="presParOf" srcId="{A7A36583-94DE-4B71-BCFF-145F7C6E4830}" destId="{E8FC24EC-C0C6-487D-8D09-B37837A19359}" srcOrd="0" destOrd="0" presId="urn:microsoft.com/office/officeart/2005/8/layout/hierarchy3"/>
    <dgm:cxn modelId="{557143C3-4707-4719-A75C-3976E27C7390}" type="presParOf" srcId="{E8FC24EC-C0C6-487D-8D09-B37837A19359}" destId="{7DD4380E-D9C7-4D6C-9392-3357BD6905A0}" srcOrd="0" destOrd="0" presId="urn:microsoft.com/office/officeart/2005/8/layout/hierarchy3"/>
    <dgm:cxn modelId="{320D65DD-7756-4E8C-83E2-BC2F4F02425B}" type="presParOf" srcId="{E8FC24EC-C0C6-487D-8D09-B37837A19359}" destId="{45DD53F7-AEF5-4ADC-8936-263A41692138}" srcOrd="1" destOrd="0" presId="urn:microsoft.com/office/officeart/2005/8/layout/hierarchy3"/>
    <dgm:cxn modelId="{BD357DDB-61B7-491D-AEC2-BA168E81A3E6}" type="presParOf" srcId="{A7A36583-94DE-4B71-BCFF-145F7C6E4830}" destId="{0DD04D01-0A07-4417-9562-F093388204FE}" srcOrd="1" destOrd="0" presId="urn:microsoft.com/office/officeart/2005/8/layout/hierarchy3"/>
    <dgm:cxn modelId="{2D8072AE-18A7-4AC6-BCE8-2CF91F79BC49}" type="presParOf" srcId="{0DD04D01-0A07-4417-9562-F093388204FE}" destId="{8998C97E-6EEE-4DAB-BD48-E9E89F0E88BB}" srcOrd="0" destOrd="0" presId="urn:microsoft.com/office/officeart/2005/8/layout/hierarchy3"/>
    <dgm:cxn modelId="{1C257000-B253-4E14-BDC7-E333F207A06B}" type="presParOf" srcId="{0DD04D01-0A07-4417-9562-F093388204FE}" destId="{7BDFEF2D-875C-41E8-A062-6ED66FF7CBE3}" srcOrd="1" destOrd="0" presId="urn:microsoft.com/office/officeart/2005/8/layout/hierarchy3"/>
    <dgm:cxn modelId="{A3E88345-5503-45D1-A7E7-B49B4C88F464}" type="presParOf" srcId="{00371275-51B5-49BA-82F2-6570F00CDA3F}" destId="{ADAFB780-5C0C-4075-9B53-5D9050C2BC98}" srcOrd="1" destOrd="0" presId="urn:microsoft.com/office/officeart/2005/8/layout/hierarchy3"/>
    <dgm:cxn modelId="{F31B901A-5596-46F4-AD78-F63D356688BE}" type="presParOf" srcId="{ADAFB780-5C0C-4075-9B53-5D9050C2BC98}" destId="{5AD1DA83-7CBC-419A-8E04-199C2189AEF6}" srcOrd="0" destOrd="0" presId="urn:microsoft.com/office/officeart/2005/8/layout/hierarchy3"/>
    <dgm:cxn modelId="{AA186EB0-A21A-411E-A443-2879B9468257}" type="presParOf" srcId="{5AD1DA83-7CBC-419A-8E04-199C2189AEF6}" destId="{18504152-A3DD-44F0-B69A-A5168991E66A}" srcOrd="0" destOrd="0" presId="urn:microsoft.com/office/officeart/2005/8/layout/hierarchy3"/>
    <dgm:cxn modelId="{B156EDE0-913B-41E8-9039-EB387F6BC8E8}" type="presParOf" srcId="{5AD1DA83-7CBC-419A-8E04-199C2189AEF6}" destId="{9FA0EAE1-2E09-4C2F-86F2-6EAD6538E17A}" srcOrd="1" destOrd="0" presId="urn:microsoft.com/office/officeart/2005/8/layout/hierarchy3"/>
    <dgm:cxn modelId="{7D811214-565A-497E-904F-025C583767C3}" type="presParOf" srcId="{ADAFB780-5C0C-4075-9B53-5D9050C2BC98}" destId="{CA4F5F00-E097-4FFD-9FF8-6CB538EAA602}" srcOrd="1" destOrd="0" presId="urn:microsoft.com/office/officeart/2005/8/layout/hierarchy3"/>
    <dgm:cxn modelId="{0E24B859-D66F-4D39-8305-98F1C4241154}" type="presParOf" srcId="{CA4F5F00-E097-4FFD-9FF8-6CB538EAA602}" destId="{81714A56-0486-45F3-BD09-FFC16FA302B3}" srcOrd="0" destOrd="0" presId="urn:microsoft.com/office/officeart/2005/8/layout/hierarchy3"/>
    <dgm:cxn modelId="{A8D8E311-135E-4CBC-B37A-2BCE5DAC3C31}" type="presParOf" srcId="{CA4F5F00-E097-4FFD-9FF8-6CB538EAA602}" destId="{52C55A68-8B3F-4317-9458-267B32EF2F91}" srcOrd="1" destOrd="0" presId="urn:microsoft.com/office/officeart/2005/8/layout/hierarchy3"/>
    <dgm:cxn modelId="{FB74D4AD-C28B-41A8-A32F-956FC8DF62C5}" type="presParOf" srcId="{00371275-51B5-49BA-82F2-6570F00CDA3F}" destId="{D5EB3261-5E75-4D03-A5E2-0204AB00957A}" srcOrd="2" destOrd="0" presId="urn:microsoft.com/office/officeart/2005/8/layout/hierarchy3"/>
    <dgm:cxn modelId="{AA732818-668A-490A-8D11-4DD7F8AA2310}" type="presParOf" srcId="{D5EB3261-5E75-4D03-A5E2-0204AB00957A}" destId="{4F02DC73-FDE0-407D-B2EC-3CAEB5BEEFBC}" srcOrd="0" destOrd="0" presId="urn:microsoft.com/office/officeart/2005/8/layout/hierarchy3"/>
    <dgm:cxn modelId="{439F66E5-94F8-4DCD-BF2E-5D97AFEC1B51}" type="presParOf" srcId="{4F02DC73-FDE0-407D-B2EC-3CAEB5BEEFBC}" destId="{94F9C7CE-062E-448D-8679-0304176D53BD}" srcOrd="0" destOrd="0" presId="urn:microsoft.com/office/officeart/2005/8/layout/hierarchy3"/>
    <dgm:cxn modelId="{32F23D41-4B5C-4ED3-8E91-506C5C8EDC9C}" type="presParOf" srcId="{4F02DC73-FDE0-407D-B2EC-3CAEB5BEEFBC}" destId="{34D77ABF-DE5A-451C-B80A-173F046FE1DC}" srcOrd="1" destOrd="0" presId="urn:microsoft.com/office/officeart/2005/8/layout/hierarchy3"/>
    <dgm:cxn modelId="{61946844-A695-4819-B891-D9AD2586B3C6}" type="presParOf" srcId="{D5EB3261-5E75-4D03-A5E2-0204AB00957A}" destId="{B85AABD3-2868-4F45-BD58-6EA7F8403C84}" srcOrd="1" destOrd="0" presId="urn:microsoft.com/office/officeart/2005/8/layout/hierarchy3"/>
    <dgm:cxn modelId="{1178B1DE-0F59-4F7F-9FD5-33771A27565A}" type="presParOf" srcId="{B85AABD3-2868-4F45-BD58-6EA7F8403C84}" destId="{7A98C01C-EAB1-43A5-913F-A58541E349CA}" srcOrd="0" destOrd="0" presId="urn:microsoft.com/office/officeart/2005/8/layout/hierarchy3"/>
    <dgm:cxn modelId="{EE8674A8-6816-4EDA-859A-72E6114A9016}" type="presParOf" srcId="{B85AABD3-2868-4F45-BD58-6EA7F8403C84}" destId="{143801BB-817B-4AFC-B42B-2C1FB70D9929}"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B09BCB-588B-4040-9E64-28B4BF698763}" type="doc">
      <dgm:prSet loTypeId="urn:microsoft.com/office/officeart/2008/layout/LinedList" loCatId="list" qsTypeId="urn:microsoft.com/office/officeart/2005/8/quickstyle/simple1#8" qsCatId="simple" csTypeId="urn:microsoft.com/office/officeart/2005/8/colors/accent0_2#4" csCatId="mainScheme" phldr="1"/>
      <dgm:spPr/>
      <dgm:t>
        <a:bodyPr/>
        <a:lstStyle/>
        <a:p>
          <a:endParaRPr lang="tr-TR"/>
        </a:p>
      </dgm:t>
    </dgm:pt>
    <dgm:pt modelId="{4E504919-2C03-44C0-B025-17209F5E5D9D}">
      <dgm:prSet/>
      <dgm:spPr/>
      <dgm:t>
        <a:bodyPr/>
        <a:lstStyle/>
        <a:p>
          <a:r>
            <a:rPr lang="tr-TR" b="0" i="0" baseline="0" dirty="0">
              <a:latin typeface="Aptos" panose="020B0004020202020204" pitchFamily="34" charset="0"/>
            </a:rPr>
            <a:t>Çalışma Ekonomisi ve Endüstri İlişkileri Öğretim Üyesi Prof. Dr. Kemal YILDIZ</a:t>
          </a:r>
          <a:endParaRPr lang="tr-TR" dirty="0">
            <a:latin typeface="Aptos" panose="020B0004020202020204" pitchFamily="34" charset="0"/>
          </a:endParaRPr>
        </a:p>
      </dgm:t>
    </dgm:pt>
    <dgm:pt modelId="{5A46772F-4FA1-4445-8677-5FFFA178B72E}" type="parTrans" cxnId="{42AFEFA5-DDD9-4E8D-9DAC-FD392A26B562}">
      <dgm:prSet/>
      <dgm:spPr/>
      <dgm:t>
        <a:bodyPr/>
        <a:lstStyle/>
        <a:p>
          <a:endParaRPr lang="tr-TR"/>
        </a:p>
      </dgm:t>
    </dgm:pt>
    <dgm:pt modelId="{9ACC6620-B1E3-458B-9345-DA9E8C43C0C7}" type="sibTrans" cxnId="{42AFEFA5-DDD9-4E8D-9DAC-FD392A26B562}">
      <dgm:prSet/>
      <dgm:spPr/>
      <dgm:t>
        <a:bodyPr/>
        <a:lstStyle/>
        <a:p>
          <a:endParaRPr lang="tr-TR"/>
        </a:p>
      </dgm:t>
    </dgm:pt>
    <dgm:pt modelId="{77F58409-829F-4E7E-BB02-853BA720C53C}">
      <dgm:prSet/>
      <dgm:spPr/>
      <dgm:t>
        <a:bodyPr/>
        <a:lstStyle/>
        <a:p>
          <a:r>
            <a:rPr lang="tr-TR" b="0" i="0" baseline="0" dirty="0">
              <a:latin typeface="Aptos" panose="020B0004020202020204" pitchFamily="34" charset="0"/>
            </a:rPr>
            <a:t>İktisat Bölümü Öğretim Üyesi Prof. Dr. Özcan KARAHAN</a:t>
          </a:r>
          <a:endParaRPr lang="tr-TR" dirty="0">
            <a:latin typeface="Aptos" panose="020B0004020202020204" pitchFamily="34" charset="0"/>
          </a:endParaRPr>
        </a:p>
      </dgm:t>
    </dgm:pt>
    <dgm:pt modelId="{8AF14B96-08CB-4B9A-A0C6-A6A3D80DC27D}" type="parTrans" cxnId="{C65B4A4A-CBF1-461E-9650-E32A387DC00D}">
      <dgm:prSet/>
      <dgm:spPr/>
      <dgm:t>
        <a:bodyPr/>
        <a:lstStyle/>
        <a:p>
          <a:endParaRPr lang="tr-TR"/>
        </a:p>
      </dgm:t>
    </dgm:pt>
    <dgm:pt modelId="{F4011D04-6C4B-49F6-A642-4F95301D6565}" type="sibTrans" cxnId="{C65B4A4A-CBF1-461E-9650-E32A387DC00D}">
      <dgm:prSet/>
      <dgm:spPr/>
      <dgm:t>
        <a:bodyPr/>
        <a:lstStyle/>
        <a:p>
          <a:endParaRPr lang="tr-TR"/>
        </a:p>
      </dgm:t>
    </dgm:pt>
    <dgm:pt modelId="{9015658B-88D0-477B-A0FC-FB66B321BD70}">
      <dgm:prSet/>
      <dgm:spPr/>
      <dgm:t>
        <a:bodyPr/>
        <a:lstStyle/>
        <a:p>
          <a:r>
            <a:rPr lang="tr-TR" b="0" i="0" baseline="0" dirty="0">
              <a:latin typeface="Aptos" panose="020B0004020202020204" pitchFamily="34" charset="0"/>
            </a:rPr>
            <a:t>İşletme Bölümü Öğretim Üyesi Doç. Dr. Burcu İŞGÜDEN KILIÇ</a:t>
          </a:r>
          <a:endParaRPr lang="tr-TR" dirty="0">
            <a:latin typeface="Aptos" panose="020B0004020202020204" pitchFamily="34" charset="0"/>
          </a:endParaRPr>
        </a:p>
      </dgm:t>
    </dgm:pt>
    <dgm:pt modelId="{7DB234BF-619F-4DF7-8D16-8EE7DC0ADDED}" type="parTrans" cxnId="{6B7629E3-5309-449B-B886-5FEA6437D880}">
      <dgm:prSet/>
      <dgm:spPr/>
      <dgm:t>
        <a:bodyPr/>
        <a:lstStyle/>
        <a:p>
          <a:endParaRPr lang="tr-TR"/>
        </a:p>
      </dgm:t>
    </dgm:pt>
    <dgm:pt modelId="{278D8760-1BB7-42A4-9D1A-9E35AE8D8A5C}" type="sibTrans" cxnId="{6B7629E3-5309-449B-B886-5FEA6437D880}">
      <dgm:prSet/>
      <dgm:spPr/>
      <dgm:t>
        <a:bodyPr/>
        <a:lstStyle/>
        <a:p>
          <a:endParaRPr lang="tr-TR"/>
        </a:p>
      </dgm:t>
    </dgm:pt>
    <dgm:pt modelId="{C89091AB-091C-496D-8060-DA4C83E09F41}">
      <dgm:prSet/>
      <dgm:spPr/>
      <dgm:t>
        <a:bodyPr/>
        <a:lstStyle/>
        <a:p>
          <a:r>
            <a:rPr lang="tr-TR" b="0" i="0" baseline="0" dirty="0">
              <a:latin typeface="Aptos" panose="020B0004020202020204" pitchFamily="34" charset="0"/>
            </a:rPr>
            <a:t>Maliye Bölümü Öğretim Üyesi Prof. Dr. Özgür BİYAN</a:t>
          </a:r>
          <a:endParaRPr lang="tr-TR" dirty="0">
            <a:latin typeface="Aptos" panose="020B0004020202020204" pitchFamily="34" charset="0"/>
          </a:endParaRPr>
        </a:p>
      </dgm:t>
    </dgm:pt>
    <dgm:pt modelId="{4CE1C111-0B2B-4D1D-A6EB-9EA9DDAA8E0B}" type="parTrans" cxnId="{8988D9F4-B7D9-41DE-9849-1DD812F679D7}">
      <dgm:prSet/>
      <dgm:spPr/>
      <dgm:t>
        <a:bodyPr/>
        <a:lstStyle/>
        <a:p>
          <a:endParaRPr lang="tr-TR"/>
        </a:p>
      </dgm:t>
    </dgm:pt>
    <dgm:pt modelId="{D7E835C7-F66F-488D-9D37-45AE5EB15EAE}" type="sibTrans" cxnId="{8988D9F4-B7D9-41DE-9849-1DD812F679D7}">
      <dgm:prSet/>
      <dgm:spPr/>
      <dgm:t>
        <a:bodyPr/>
        <a:lstStyle/>
        <a:p>
          <a:endParaRPr lang="tr-TR"/>
        </a:p>
      </dgm:t>
    </dgm:pt>
    <dgm:pt modelId="{3459C5B9-92AA-4FDD-860B-ABB0695DFD12}">
      <dgm:prSet/>
      <dgm:spPr/>
      <dgm:t>
        <a:bodyPr/>
        <a:lstStyle/>
        <a:p>
          <a:r>
            <a:rPr lang="tr-TR" b="0" i="0" baseline="0" dirty="0">
              <a:latin typeface="Aptos" panose="020B0004020202020204" pitchFamily="34" charset="0"/>
            </a:rPr>
            <a:t>Yönetim Bilişim Sistemleri Prof. Dr. Özer YILMAZ</a:t>
          </a:r>
          <a:endParaRPr lang="tr-TR" dirty="0">
            <a:latin typeface="Aptos" panose="020B0004020202020204" pitchFamily="34" charset="0"/>
          </a:endParaRPr>
        </a:p>
      </dgm:t>
    </dgm:pt>
    <dgm:pt modelId="{D4AD4CBF-415E-40A9-AC08-7F3737877BE9}" type="parTrans" cxnId="{62DD90B8-FB42-411B-BE1A-D9189DEB7623}">
      <dgm:prSet/>
      <dgm:spPr/>
      <dgm:t>
        <a:bodyPr/>
        <a:lstStyle/>
        <a:p>
          <a:endParaRPr lang="tr-TR"/>
        </a:p>
      </dgm:t>
    </dgm:pt>
    <dgm:pt modelId="{FFAAAC0C-4AE8-40EA-83F8-FA9B600ABC87}" type="sibTrans" cxnId="{62DD90B8-FB42-411B-BE1A-D9189DEB7623}">
      <dgm:prSet/>
      <dgm:spPr/>
      <dgm:t>
        <a:bodyPr/>
        <a:lstStyle/>
        <a:p>
          <a:endParaRPr lang="tr-TR"/>
        </a:p>
      </dgm:t>
    </dgm:pt>
    <dgm:pt modelId="{5F9C124F-CA16-41DB-BAA0-1D6C63EF8494}">
      <dgm:prSet/>
      <dgm:spPr/>
      <dgm:t>
        <a:bodyPr/>
        <a:lstStyle/>
        <a:p>
          <a:r>
            <a:rPr lang="tr-TR" b="0" i="0" baseline="0" dirty="0">
              <a:latin typeface="Aptos" panose="020B0004020202020204" pitchFamily="34" charset="0"/>
            </a:rPr>
            <a:t>Uluslararası Ticaret ve Lojistik Bölümü Öğretim Üyesi Prof. Dr. Harun YILDIZ</a:t>
          </a:r>
          <a:endParaRPr lang="tr-TR" dirty="0">
            <a:latin typeface="Aptos" panose="020B0004020202020204" pitchFamily="34" charset="0"/>
          </a:endParaRPr>
        </a:p>
      </dgm:t>
    </dgm:pt>
    <dgm:pt modelId="{109B1DB8-7E97-41A8-9B63-E3EFF0E59666}" type="parTrans" cxnId="{3ABFF008-BB7B-47C4-8DFE-2AED51316E49}">
      <dgm:prSet/>
      <dgm:spPr/>
      <dgm:t>
        <a:bodyPr/>
        <a:lstStyle/>
        <a:p>
          <a:endParaRPr lang="tr-TR"/>
        </a:p>
      </dgm:t>
    </dgm:pt>
    <dgm:pt modelId="{17DB2B8C-11ED-40C9-8332-414B622DF948}" type="sibTrans" cxnId="{3ABFF008-BB7B-47C4-8DFE-2AED51316E49}">
      <dgm:prSet/>
      <dgm:spPr/>
      <dgm:t>
        <a:bodyPr/>
        <a:lstStyle/>
        <a:p>
          <a:endParaRPr lang="tr-TR"/>
        </a:p>
      </dgm:t>
    </dgm:pt>
    <dgm:pt modelId="{4AFC9765-85B8-42FD-9773-B7B2BE5D2AB3}">
      <dgm:prSet/>
      <dgm:spPr/>
      <dgm:t>
        <a:bodyPr/>
        <a:lstStyle/>
        <a:p>
          <a:r>
            <a:rPr lang="tr-TR" dirty="0">
              <a:latin typeface="Aptos" panose="020B0004020202020204" pitchFamily="34" charset="0"/>
            </a:rPr>
            <a:t>Siyaset Bilimi ve Kamu Yönetimi Öğretim Üyesi Prof. Dr. Gökhan ORHAN</a:t>
          </a:r>
        </a:p>
      </dgm:t>
    </dgm:pt>
    <dgm:pt modelId="{8C562733-858A-4F05-9EDC-8103B1C6094E}" type="parTrans" cxnId="{CFDF4085-7979-49D1-942C-4C70BE81F5BA}">
      <dgm:prSet/>
      <dgm:spPr/>
      <dgm:t>
        <a:bodyPr/>
        <a:lstStyle/>
        <a:p>
          <a:endParaRPr lang="tr-TR"/>
        </a:p>
      </dgm:t>
    </dgm:pt>
    <dgm:pt modelId="{EF1303CF-D4A3-4AAC-8476-9E79E42EC13B}" type="sibTrans" cxnId="{CFDF4085-7979-49D1-942C-4C70BE81F5BA}">
      <dgm:prSet/>
      <dgm:spPr/>
      <dgm:t>
        <a:bodyPr/>
        <a:lstStyle/>
        <a:p>
          <a:endParaRPr lang="tr-TR"/>
        </a:p>
      </dgm:t>
    </dgm:pt>
    <dgm:pt modelId="{844C816B-2099-4BB9-9848-470917BC30F0}">
      <dgm:prSet/>
      <dgm:spPr/>
      <dgm:t>
        <a:bodyPr/>
        <a:lstStyle/>
        <a:p>
          <a:r>
            <a:rPr lang="tr-TR" b="0" i="0" baseline="0" dirty="0">
              <a:latin typeface="Aptos" panose="020B0004020202020204" pitchFamily="34" charset="0"/>
            </a:rPr>
            <a:t>Öğr. Gör. Dr. Mustafa Cem ALDAĞ - Rektörlüğe Bağlı İdari Birimler</a:t>
          </a:r>
          <a:endParaRPr lang="tr-TR" dirty="0">
            <a:latin typeface="Aptos" panose="020B0004020202020204" pitchFamily="34" charset="0"/>
          </a:endParaRPr>
        </a:p>
      </dgm:t>
    </dgm:pt>
    <dgm:pt modelId="{24229331-31DA-4371-808B-9460678BFD34}" type="parTrans" cxnId="{95AC6A56-7E01-43A9-A7AC-D97538775145}">
      <dgm:prSet/>
      <dgm:spPr/>
      <dgm:t>
        <a:bodyPr/>
        <a:lstStyle/>
        <a:p>
          <a:endParaRPr lang="tr-TR"/>
        </a:p>
      </dgm:t>
    </dgm:pt>
    <dgm:pt modelId="{BB4735D5-BC9E-4FE8-A68B-70A2ED2D7DE6}" type="sibTrans" cxnId="{95AC6A56-7E01-43A9-A7AC-D97538775145}">
      <dgm:prSet/>
      <dgm:spPr/>
      <dgm:t>
        <a:bodyPr/>
        <a:lstStyle/>
        <a:p>
          <a:endParaRPr lang="tr-TR"/>
        </a:p>
      </dgm:t>
    </dgm:pt>
    <dgm:pt modelId="{9F61E13B-DC8F-4953-AB64-02CC9EAE1B30}">
      <dgm:prSet/>
      <dgm:spPr/>
      <dgm:t>
        <a:bodyPr/>
        <a:lstStyle/>
        <a:p>
          <a:r>
            <a:rPr lang="tr-TR" b="0" i="0" baseline="0" dirty="0">
              <a:latin typeface="Aptos" panose="020B0004020202020204" pitchFamily="34" charset="0"/>
            </a:rPr>
            <a:t>Hakan EREN Merkezi Öğrenci İşleri</a:t>
          </a:r>
          <a:endParaRPr lang="tr-TR" dirty="0">
            <a:latin typeface="Aptos" panose="020B0004020202020204" pitchFamily="34" charset="0"/>
          </a:endParaRPr>
        </a:p>
      </dgm:t>
    </dgm:pt>
    <dgm:pt modelId="{D5CB640C-B29A-4E74-98D1-2E92426A4C31}" type="parTrans" cxnId="{E86190E9-7CC0-47CA-8247-6F838BEADC96}">
      <dgm:prSet/>
      <dgm:spPr/>
      <dgm:t>
        <a:bodyPr/>
        <a:lstStyle/>
        <a:p>
          <a:endParaRPr lang="tr-TR"/>
        </a:p>
      </dgm:t>
    </dgm:pt>
    <dgm:pt modelId="{6FCC3ABC-E6A1-4E35-9AA5-932BDF213D16}" type="sibTrans" cxnId="{E86190E9-7CC0-47CA-8247-6F838BEADC96}">
      <dgm:prSet/>
      <dgm:spPr/>
      <dgm:t>
        <a:bodyPr/>
        <a:lstStyle/>
        <a:p>
          <a:endParaRPr lang="tr-TR"/>
        </a:p>
      </dgm:t>
    </dgm:pt>
    <dgm:pt modelId="{74A0ED20-412A-4132-A98C-631B99BBF5E5}">
      <dgm:prSet/>
      <dgm:spPr/>
      <dgm:t>
        <a:bodyPr/>
        <a:lstStyle/>
        <a:p>
          <a:r>
            <a:rPr lang="tr-TR" b="0" i="0" baseline="0" dirty="0">
              <a:latin typeface="Aptos" panose="020B0004020202020204" pitchFamily="34" charset="0"/>
            </a:rPr>
            <a:t>Buket GÜRBÜZ Lisansüstü Eğitim Enstitüsü Öğrenci İşleri</a:t>
          </a:r>
          <a:endParaRPr lang="tr-TR" dirty="0">
            <a:latin typeface="Aptos" panose="020B0004020202020204" pitchFamily="34" charset="0"/>
          </a:endParaRPr>
        </a:p>
      </dgm:t>
    </dgm:pt>
    <dgm:pt modelId="{17325C05-1C2A-4E43-9D47-29419D7904E6}" type="parTrans" cxnId="{D18D5A2B-0CDF-4446-A60F-9E6892DB8E48}">
      <dgm:prSet/>
      <dgm:spPr/>
      <dgm:t>
        <a:bodyPr/>
        <a:lstStyle/>
        <a:p>
          <a:endParaRPr lang="tr-TR"/>
        </a:p>
      </dgm:t>
    </dgm:pt>
    <dgm:pt modelId="{10B9F365-B995-4628-BE0C-1C5159ED7B55}" type="sibTrans" cxnId="{D18D5A2B-0CDF-4446-A60F-9E6892DB8E48}">
      <dgm:prSet/>
      <dgm:spPr/>
      <dgm:t>
        <a:bodyPr/>
        <a:lstStyle/>
        <a:p>
          <a:endParaRPr lang="tr-TR"/>
        </a:p>
      </dgm:t>
    </dgm:pt>
    <dgm:pt modelId="{7FA2C5E5-DBE0-40E7-AF55-D9366390E411}">
      <dgm:prSet/>
      <dgm:spPr/>
      <dgm:t>
        <a:bodyPr/>
        <a:lstStyle/>
        <a:p>
          <a:r>
            <a:rPr lang="tr-TR" b="0" i="0" baseline="0" dirty="0">
              <a:latin typeface="Aptos" panose="020B0004020202020204" pitchFamily="34" charset="0"/>
            </a:rPr>
            <a:t>Ekonometri Bölüm Sekreteri Melahat KAYA</a:t>
          </a:r>
          <a:endParaRPr lang="tr-TR" dirty="0">
            <a:latin typeface="Aptos" panose="020B0004020202020204" pitchFamily="34" charset="0"/>
          </a:endParaRPr>
        </a:p>
      </dgm:t>
    </dgm:pt>
    <dgm:pt modelId="{93BCEF27-8F92-440F-BB3F-051A9CA3BAC2}" type="parTrans" cxnId="{DE191BC9-F948-476B-86B5-4B3B20A75D7F}">
      <dgm:prSet/>
      <dgm:spPr/>
      <dgm:t>
        <a:bodyPr/>
        <a:lstStyle/>
        <a:p>
          <a:endParaRPr lang="tr-TR"/>
        </a:p>
      </dgm:t>
    </dgm:pt>
    <dgm:pt modelId="{E01ADD5C-B92B-4DE9-83A9-DED7303DF232}" type="sibTrans" cxnId="{DE191BC9-F948-476B-86B5-4B3B20A75D7F}">
      <dgm:prSet/>
      <dgm:spPr/>
      <dgm:t>
        <a:bodyPr/>
        <a:lstStyle/>
        <a:p>
          <a:endParaRPr lang="tr-TR"/>
        </a:p>
      </dgm:t>
    </dgm:pt>
    <dgm:pt modelId="{5248B747-EDE1-4541-A70A-446CF1E0A9CD}">
      <dgm:prSet/>
      <dgm:spPr/>
      <dgm:t>
        <a:bodyPr/>
        <a:lstStyle/>
        <a:p>
          <a:r>
            <a:rPr lang="tr-TR" b="0" i="0" baseline="0">
              <a:latin typeface="Aptos" panose="020B0004020202020204" pitchFamily="34" charset="0"/>
            </a:rPr>
            <a:t>Ekonometri Bölümü Öğrencileri Öğrenci Temsilcisi Emin Mert ŞENGÜL</a:t>
          </a:r>
          <a:endParaRPr lang="tr-TR">
            <a:latin typeface="Aptos" panose="020B0004020202020204" pitchFamily="34" charset="0"/>
          </a:endParaRPr>
        </a:p>
      </dgm:t>
    </dgm:pt>
    <dgm:pt modelId="{C5F6D147-CD8F-4F17-8BDB-3888CCD81198}" type="parTrans" cxnId="{33284DCB-F888-490B-8E6D-F61379FC16B1}">
      <dgm:prSet/>
      <dgm:spPr/>
      <dgm:t>
        <a:bodyPr/>
        <a:lstStyle/>
        <a:p>
          <a:endParaRPr lang="tr-TR"/>
        </a:p>
      </dgm:t>
    </dgm:pt>
    <dgm:pt modelId="{DA71180D-9A2E-494E-B4CB-A43008512A64}" type="sibTrans" cxnId="{33284DCB-F888-490B-8E6D-F61379FC16B1}">
      <dgm:prSet/>
      <dgm:spPr/>
      <dgm:t>
        <a:bodyPr/>
        <a:lstStyle/>
        <a:p>
          <a:endParaRPr lang="tr-TR"/>
        </a:p>
      </dgm:t>
    </dgm:pt>
    <dgm:pt modelId="{D8C470D7-ADF0-465B-A15F-CCA2942028BC}">
      <dgm:prSet/>
      <dgm:spPr/>
      <dgm:t>
        <a:bodyPr/>
        <a:lstStyle/>
        <a:p>
          <a:r>
            <a:rPr lang="tr-TR" b="0" i="0" baseline="0" dirty="0">
              <a:latin typeface="Aptos" panose="020B0004020202020204" pitchFamily="34" charset="0"/>
            </a:rPr>
            <a:t>Ekonometri Bölümü Öğrencileri Öğrenci Temsilcisi Azra ATAMAN</a:t>
          </a:r>
          <a:endParaRPr lang="tr-TR" dirty="0">
            <a:latin typeface="Aptos" panose="020B0004020202020204" pitchFamily="34" charset="0"/>
          </a:endParaRPr>
        </a:p>
      </dgm:t>
    </dgm:pt>
    <dgm:pt modelId="{062681EA-8190-4469-BFDE-D48B017B554E}" type="parTrans" cxnId="{DA5F66E2-AD5D-4BD8-B0A6-045F2C46C1D9}">
      <dgm:prSet/>
      <dgm:spPr/>
      <dgm:t>
        <a:bodyPr/>
        <a:lstStyle/>
        <a:p>
          <a:endParaRPr lang="tr-TR"/>
        </a:p>
      </dgm:t>
    </dgm:pt>
    <dgm:pt modelId="{73746EDA-409C-4B0D-B0C7-401744B74F90}" type="sibTrans" cxnId="{DA5F66E2-AD5D-4BD8-B0A6-045F2C46C1D9}">
      <dgm:prSet/>
      <dgm:spPr/>
      <dgm:t>
        <a:bodyPr/>
        <a:lstStyle/>
        <a:p>
          <a:endParaRPr lang="tr-TR"/>
        </a:p>
      </dgm:t>
    </dgm:pt>
    <dgm:pt modelId="{9F0C3854-8DB9-44C8-B330-BAFB2148687F}">
      <dgm:prSet/>
      <dgm:spPr/>
      <dgm:t>
        <a:bodyPr/>
        <a:lstStyle/>
        <a:p>
          <a:r>
            <a:rPr lang="tr-TR" dirty="0">
              <a:latin typeface="Aptos" panose="020B0004020202020204" pitchFamily="34" charset="0"/>
            </a:rPr>
            <a:t>Uluslararası İlişkiler Öğretim Üyesi </a:t>
          </a:r>
          <a:r>
            <a:rPr lang="fi-FI" dirty="0">
              <a:latin typeface="Aptos" panose="020B0004020202020204" pitchFamily="34" charset="0"/>
            </a:rPr>
            <a:t>Dr. Öğr. Üyesi Alptekin MOLLA</a:t>
          </a:r>
          <a:endParaRPr lang="tr-TR" dirty="0">
            <a:latin typeface="Aptos" panose="020B0004020202020204" pitchFamily="34" charset="0"/>
          </a:endParaRPr>
        </a:p>
      </dgm:t>
    </dgm:pt>
    <dgm:pt modelId="{E285A88A-5F06-4FF8-82FE-B673CF1F98A6}" type="parTrans" cxnId="{641371FB-CC55-4D80-9216-2459CEDC1191}">
      <dgm:prSet/>
      <dgm:spPr/>
      <dgm:t>
        <a:bodyPr/>
        <a:lstStyle/>
        <a:p>
          <a:endParaRPr lang="tr-TR"/>
        </a:p>
      </dgm:t>
    </dgm:pt>
    <dgm:pt modelId="{AB27D40E-BC2B-459D-A180-D16C3C04D567}" type="sibTrans" cxnId="{641371FB-CC55-4D80-9216-2459CEDC1191}">
      <dgm:prSet/>
      <dgm:spPr/>
      <dgm:t>
        <a:bodyPr/>
        <a:lstStyle/>
        <a:p>
          <a:endParaRPr lang="tr-TR"/>
        </a:p>
      </dgm:t>
    </dgm:pt>
    <dgm:pt modelId="{0439D94F-8B34-4623-8682-8557B8719E2F}">
      <dgm:prSet/>
      <dgm:spPr/>
      <dgm:t>
        <a:bodyPr/>
        <a:lstStyle/>
        <a:p>
          <a:r>
            <a:rPr lang="tr-TR" b="0" i="0" baseline="0" dirty="0">
              <a:latin typeface="Aptos" panose="020B0004020202020204" pitchFamily="34" charset="0"/>
            </a:rPr>
            <a:t>Öğr. Gör. Dr. Önder POTUR - Rektörlüğe Bağlı Türk Dili Bölümü</a:t>
          </a:r>
          <a:endParaRPr lang="tr-TR" dirty="0">
            <a:latin typeface="Aptos" panose="020B0004020202020204" pitchFamily="34" charset="0"/>
          </a:endParaRPr>
        </a:p>
      </dgm:t>
    </dgm:pt>
    <dgm:pt modelId="{2906C9A3-9D37-4221-AFDD-015F701F3CA7}" type="parTrans" cxnId="{711B095F-9413-4336-B5B5-379E6D3233A0}">
      <dgm:prSet/>
      <dgm:spPr/>
      <dgm:t>
        <a:bodyPr/>
        <a:lstStyle/>
        <a:p>
          <a:endParaRPr lang="tr-TR"/>
        </a:p>
      </dgm:t>
    </dgm:pt>
    <dgm:pt modelId="{C18D6B6A-5A59-4ECE-9D2F-6A8E2EFC6F33}" type="sibTrans" cxnId="{711B095F-9413-4336-B5B5-379E6D3233A0}">
      <dgm:prSet/>
      <dgm:spPr/>
      <dgm:t>
        <a:bodyPr/>
        <a:lstStyle/>
        <a:p>
          <a:endParaRPr lang="tr-TR"/>
        </a:p>
      </dgm:t>
    </dgm:pt>
    <dgm:pt modelId="{185AE750-07F2-4584-A01F-C4F5963B4746}">
      <dgm:prSet/>
      <dgm:spPr/>
      <dgm:t>
        <a:bodyPr/>
        <a:lstStyle/>
        <a:p>
          <a:r>
            <a:rPr lang="tr-TR" b="0" i="0" baseline="0" dirty="0">
              <a:latin typeface="Aptos" panose="020B0004020202020204" pitchFamily="34" charset="0"/>
            </a:rPr>
            <a:t>Ekonometri Bölümü Öğrencileri Öğrenci Temsilcisi Yaren EYÜPOĞLU</a:t>
          </a:r>
          <a:endParaRPr lang="tr-TR" dirty="0">
            <a:latin typeface="Aptos" panose="020B0004020202020204" pitchFamily="34" charset="0"/>
          </a:endParaRPr>
        </a:p>
      </dgm:t>
    </dgm:pt>
    <dgm:pt modelId="{0FD0F661-CB75-4EAF-9738-85BA8F5C877A}" type="parTrans" cxnId="{65A976D4-170A-456C-AE23-3AB6278FB98C}">
      <dgm:prSet/>
      <dgm:spPr/>
      <dgm:t>
        <a:bodyPr/>
        <a:lstStyle/>
        <a:p>
          <a:endParaRPr lang="tr-TR"/>
        </a:p>
      </dgm:t>
    </dgm:pt>
    <dgm:pt modelId="{AC8E9001-14B1-4C4E-9E52-1F07FCC7A6B8}" type="sibTrans" cxnId="{65A976D4-170A-456C-AE23-3AB6278FB98C}">
      <dgm:prSet/>
      <dgm:spPr/>
      <dgm:t>
        <a:bodyPr/>
        <a:lstStyle/>
        <a:p>
          <a:endParaRPr lang="tr-TR"/>
        </a:p>
      </dgm:t>
    </dgm:pt>
    <dgm:pt modelId="{B3A124A0-317E-4072-8EF4-8CD887E0CF99}" type="pres">
      <dgm:prSet presAssocID="{D0B09BCB-588B-4040-9E64-28B4BF698763}" presName="vert0" presStyleCnt="0">
        <dgm:presLayoutVars>
          <dgm:dir/>
          <dgm:animOne val="branch"/>
          <dgm:animLvl val="lvl"/>
        </dgm:presLayoutVars>
      </dgm:prSet>
      <dgm:spPr/>
    </dgm:pt>
    <dgm:pt modelId="{0F3A615E-D3ED-4EA8-BFBA-42CBC9D57B37}" type="pres">
      <dgm:prSet presAssocID="{4E504919-2C03-44C0-B025-17209F5E5D9D}" presName="thickLine" presStyleLbl="alignNode1" presStyleIdx="0" presStyleCnt="16"/>
      <dgm:spPr/>
    </dgm:pt>
    <dgm:pt modelId="{48C73581-3720-4B14-AC24-05846D5A35E0}" type="pres">
      <dgm:prSet presAssocID="{4E504919-2C03-44C0-B025-17209F5E5D9D}" presName="horz1" presStyleCnt="0"/>
      <dgm:spPr/>
    </dgm:pt>
    <dgm:pt modelId="{64A780D1-8DFD-457A-8CB0-D15E9EE8D8F1}" type="pres">
      <dgm:prSet presAssocID="{4E504919-2C03-44C0-B025-17209F5E5D9D}" presName="tx1" presStyleLbl="revTx" presStyleIdx="0" presStyleCnt="16"/>
      <dgm:spPr/>
    </dgm:pt>
    <dgm:pt modelId="{E2CE6B38-7B7E-48DF-A399-CA170477A634}" type="pres">
      <dgm:prSet presAssocID="{4E504919-2C03-44C0-B025-17209F5E5D9D}" presName="vert1" presStyleCnt="0"/>
      <dgm:spPr/>
    </dgm:pt>
    <dgm:pt modelId="{82751368-45DC-4800-8703-FAC1D61E126F}" type="pres">
      <dgm:prSet presAssocID="{77F58409-829F-4E7E-BB02-853BA720C53C}" presName="thickLine" presStyleLbl="alignNode1" presStyleIdx="1" presStyleCnt="16"/>
      <dgm:spPr/>
    </dgm:pt>
    <dgm:pt modelId="{237501E1-8619-499B-BDB4-4913D4AE4399}" type="pres">
      <dgm:prSet presAssocID="{77F58409-829F-4E7E-BB02-853BA720C53C}" presName="horz1" presStyleCnt="0"/>
      <dgm:spPr/>
    </dgm:pt>
    <dgm:pt modelId="{C968AEC0-7393-4A1C-A400-72BEDDF8724F}" type="pres">
      <dgm:prSet presAssocID="{77F58409-829F-4E7E-BB02-853BA720C53C}" presName="tx1" presStyleLbl="revTx" presStyleIdx="1" presStyleCnt="16"/>
      <dgm:spPr/>
    </dgm:pt>
    <dgm:pt modelId="{E9828E3E-065D-488D-81AA-686F063333A5}" type="pres">
      <dgm:prSet presAssocID="{77F58409-829F-4E7E-BB02-853BA720C53C}" presName="vert1" presStyleCnt="0"/>
      <dgm:spPr/>
    </dgm:pt>
    <dgm:pt modelId="{A629E65B-32A4-419E-B5EF-8D3F27CCF447}" type="pres">
      <dgm:prSet presAssocID="{9015658B-88D0-477B-A0FC-FB66B321BD70}" presName="thickLine" presStyleLbl="alignNode1" presStyleIdx="2" presStyleCnt="16"/>
      <dgm:spPr/>
    </dgm:pt>
    <dgm:pt modelId="{3930FED2-15D0-42CD-9A51-89C84F0B3E84}" type="pres">
      <dgm:prSet presAssocID="{9015658B-88D0-477B-A0FC-FB66B321BD70}" presName="horz1" presStyleCnt="0"/>
      <dgm:spPr/>
    </dgm:pt>
    <dgm:pt modelId="{2C315FB8-EF6E-4903-A673-B9AB411C957B}" type="pres">
      <dgm:prSet presAssocID="{9015658B-88D0-477B-A0FC-FB66B321BD70}" presName="tx1" presStyleLbl="revTx" presStyleIdx="2" presStyleCnt="16"/>
      <dgm:spPr/>
    </dgm:pt>
    <dgm:pt modelId="{CD77C22C-3466-4698-9588-3743BF0F25F7}" type="pres">
      <dgm:prSet presAssocID="{9015658B-88D0-477B-A0FC-FB66B321BD70}" presName="vert1" presStyleCnt="0"/>
      <dgm:spPr/>
    </dgm:pt>
    <dgm:pt modelId="{7C722148-B575-448D-B443-156FCC34997A}" type="pres">
      <dgm:prSet presAssocID="{C89091AB-091C-496D-8060-DA4C83E09F41}" presName="thickLine" presStyleLbl="alignNode1" presStyleIdx="3" presStyleCnt="16"/>
      <dgm:spPr/>
    </dgm:pt>
    <dgm:pt modelId="{4FBB2B34-B02C-4298-BE3B-D36EF413420A}" type="pres">
      <dgm:prSet presAssocID="{C89091AB-091C-496D-8060-DA4C83E09F41}" presName="horz1" presStyleCnt="0"/>
      <dgm:spPr/>
    </dgm:pt>
    <dgm:pt modelId="{67C73031-BEE9-4045-B3BD-B0B900BA008E}" type="pres">
      <dgm:prSet presAssocID="{C89091AB-091C-496D-8060-DA4C83E09F41}" presName="tx1" presStyleLbl="revTx" presStyleIdx="3" presStyleCnt="16"/>
      <dgm:spPr/>
    </dgm:pt>
    <dgm:pt modelId="{66BEEA86-363B-4395-9284-71FE498A9C91}" type="pres">
      <dgm:prSet presAssocID="{C89091AB-091C-496D-8060-DA4C83E09F41}" presName="vert1" presStyleCnt="0"/>
      <dgm:spPr/>
    </dgm:pt>
    <dgm:pt modelId="{772D81AA-BA2C-4636-853B-C4F2990DBF50}" type="pres">
      <dgm:prSet presAssocID="{3459C5B9-92AA-4FDD-860B-ABB0695DFD12}" presName="thickLine" presStyleLbl="alignNode1" presStyleIdx="4" presStyleCnt="16"/>
      <dgm:spPr/>
    </dgm:pt>
    <dgm:pt modelId="{492B5C70-C9C7-4205-BD30-3C0208F7EBEB}" type="pres">
      <dgm:prSet presAssocID="{3459C5B9-92AA-4FDD-860B-ABB0695DFD12}" presName="horz1" presStyleCnt="0"/>
      <dgm:spPr/>
    </dgm:pt>
    <dgm:pt modelId="{04C3E99D-F943-4DC0-818C-1BF1CE9753DC}" type="pres">
      <dgm:prSet presAssocID="{3459C5B9-92AA-4FDD-860B-ABB0695DFD12}" presName="tx1" presStyleLbl="revTx" presStyleIdx="4" presStyleCnt="16"/>
      <dgm:spPr/>
    </dgm:pt>
    <dgm:pt modelId="{3BED7146-FBB0-420E-BD2F-AD08C469A716}" type="pres">
      <dgm:prSet presAssocID="{3459C5B9-92AA-4FDD-860B-ABB0695DFD12}" presName="vert1" presStyleCnt="0"/>
      <dgm:spPr/>
    </dgm:pt>
    <dgm:pt modelId="{B4053C71-B278-4004-859B-5F0A35750C13}" type="pres">
      <dgm:prSet presAssocID="{5F9C124F-CA16-41DB-BAA0-1D6C63EF8494}" presName="thickLine" presStyleLbl="alignNode1" presStyleIdx="5" presStyleCnt="16"/>
      <dgm:spPr/>
    </dgm:pt>
    <dgm:pt modelId="{6607C382-E0C5-4F8E-8804-D2638262BBAD}" type="pres">
      <dgm:prSet presAssocID="{5F9C124F-CA16-41DB-BAA0-1D6C63EF8494}" presName="horz1" presStyleCnt="0"/>
      <dgm:spPr/>
    </dgm:pt>
    <dgm:pt modelId="{15717008-EF34-479E-AB42-A7AD1B68505C}" type="pres">
      <dgm:prSet presAssocID="{5F9C124F-CA16-41DB-BAA0-1D6C63EF8494}" presName="tx1" presStyleLbl="revTx" presStyleIdx="5" presStyleCnt="16"/>
      <dgm:spPr/>
    </dgm:pt>
    <dgm:pt modelId="{C182B107-895B-490A-8115-DFB2E42D863A}" type="pres">
      <dgm:prSet presAssocID="{5F9C124F-CA16-41DB-BAA0-1D6C63EF8494}" presName="vert1" presStyleCnt="0"/>
      <dgm:spPr/>
    </dgm:pt>
    <dgm:pt modelId="{562406FB-9385-4A68-9D8F-83121E79F961}" type="pres">
      <dgm:prSet presAssocID="{4AFC9765-85B8-42FD-9773-B7B2BE5D2AB3}" presName="thickLine" presStyleLbl="alignNode1" presStyleIdx="6" presStyleCnt="16"/>
      <dgm:spPr/>
    </dgm:pt>
    <dgm:pt modelId="{E4C182F2-23E4-4A41-B7CD-6F06208845AA}" type="pres">
      <dgm:prSet presAssocID="{4AFC9765-85B8-42FD-9773-B7B2BE5D2AB3}" presName="horz1" presStyleCnt="0"/>
      <dgm:spPr/>
    </dgm:pt>
    <dgm:pt modelId="{6DC6795D-FDED-4EB5-9985-03871211688B}" type="pres">
      <dgm:prSet presAssocID="{4AFC9765-85B8-42FD-9773-B7B2BE5D2AB3}" presName="tx1" presStyleLbl="revTx" presStyleIdx="6" presStyleCnt="16"/>
      <dgm:spPr/>
    </dgm:pt>
    <dgm:pt modelId="{75252D77-B561-4196-B926-EFF0068867D5}" type="pres">
      <dgm:prSet presAssocID="{4AFC9765-85B8-42FD-9773-B7B2BE5D2AB3}" presName="vert1" presStyleCnt="0"/>
      <dgm:spPr/>
    </dgm:pt>
    <dgm:pt modelId="{59292E9F-938B-49D6-B92B-E5A8EAAFD38B}" type="pres">
      <dgm:prSet presAssocID="{9F0C3854-8DB9-44C8-B330-BAFB2148687F}" presName="thickLine" presStyleLbl="alignNode1" presStyleIdx="7" presStyleCnt="16"/>
      <dgm:spPr/>
    </dgm:pt>
    <dgm:pt modelId="{805834B5-A58D-40F8-8737-A4EA7D6640C4}" type="pres">
      <dgm:prSet presAssocID="{9F0C3854-8DB9-44C8-B330-BAFB2148687F}" presName="horz1" presStyleCnt="0"/>
      <dgm:spPr/>
    </dgm:pt>
    <dgm:pt modelId="{E5312A07-D8EB-4671-81DE-9A570381350D}" type="pres">
      <dgm:prSet presAssocID="{9F0C3854-8DB9-44C8-B330-BAFB2148687F}" presName="tx1" presStyleLbl="revTx" presStyleIdx="7" presStyleCnt="16"/>
      <dgm:spPr/>
    </dgm:pt>
    <dgm:pt modelId="{01157567-4D6D-4A83-A90B-F0397B98F77E}" type="pres">
      <dgm:prSet presAssocID="{9F0C3854-8DB9-44C8-B330-BAFB2148687F}" presName="vert1" presStyleCnt="0"/>
      <dgm:spPr/>
    </dgm:pt>
    <dgm:pt modelId="{729F1603-0AAB-4661-B298-576EC7528D53}" type="pres">
      <dgm:prSet presAssocID="{0439D94F-8B34-4623-8682-8557B8719E2F}" presName="thickLine" presStyleLbl="alignNode1" presStyleIdx="8" presStyleCnt="16"/>
      <dgm:spPr/>
    </dgm:pt>
    <dgm:pt modelId="{9EF2A43B-2403-41AF-8299-EEFD77320520}" type="pres">
      <dgm:prSet presAssocID="{0439D94F-8B34-4623-8682-8557B8719E2F}" presName="horz1" presStyleCnt="0"/>
      <dgm:spPr/>
    </dgm:pt>
    <dgm:pt modelId="{E9FAEDE2-5498-44F5-86D6-089A189D966F}" type="pres">
      <dgm:prSet presAssocID="{0439D94F-8B34-4623-8682-8557B8719E2F}" presName="tx1" presStyleLbl="revTx" presStyleIdx="8" presStyleCnt="16"/>
      <dgm:spPr/>
    </dgm:pt>
    <dgm:pt modelId="{ACB02658-AC48-455E-B519-6891A6BE1AFB}" type="pres">
      <dgm:prSet presAssocID="{0439D94F-8B34-4623-8682-8557B8719E2F}" presName="vert1" presStyleCnt="0"/>
      <dgm:spPr/>
    </dgm:pt>
    <dgm:pt modelId="{D620B00C-8298-470D-B77E-D3D609CF930D}" type="pres">
      <dgm:prSet presAssocID="{844C816B-2099-4BB9-9848-470917BC30F0}" presName="thickLine" presStyleLbl="alignNode1" presStyleIdx="9" presStyleCnt="16"/>
      <dgm:spPr/>
    </dgm:pt>
    <dgm:pt modelId="{43D43A45-121F-49DF-86B3-7FE4C325A7EF}" type="pres">
      <dgm:prSet presAssocID="{844C816B-2099-4BB9-9848-470917BC30F0}" presName="horz1" presStyleCnt="0"/>
      <dgm:spPr/>
    </dgm:pt>
    <dgm:pt modelId="{0DB9AA2F-06FE-4E54-977A-E009EED9B175}" type="pres">
      <dgm:prSet presAssocID="{844C816B-2099-4BB9-9848-470917BC30F0}" presName="tx1" presStyleLbl="revTx" presStyleIdx="9" presStyleCnt="16"/>
      <dgm:spPr/>
    </dgm:pt>
    <dgm:pt modelId="{02B3F0B3-0E97-4D69-A2E6-4541BB761FCA}" type="pres">
      <dgm:prSet presAssocID="{844C816B-2099-4BB9-9848-470917BC30F0}" presName="vert1" presStyleCnt="0"/>
      <dgm:spPr/>
    </dgm:pt>
    <dgm:pt modelId="{F24B582D-5967-4DDD-A259-9D8ED9A97221}" type="pres">
      <dgm:prSet presAssocID="{9F61E13B-DC8F-4953-AB64-02CC9EAE1B30}" presName="thickLine" presStyleLbl="alignNode1" presStyleIdx="10" presStyleCnt="16"/>
      <dgm:spPr/>
    </dgm:pt>
    <dgm:pt modelId="{2AFAD940-5F58-4A97-BB74-9743457FE188}" type="pres">
      <dgm:prSet presAssocID="{9F61E13B-DC8F-4953-AB64-02CC9EAE1B30}" presName="horz1" presStyleCnt="0"/>
      <dgm:spPr/>
    </dgm:pt>
    <dgm:pt modelId="{E3BDB13F-CFA9-4DE1-A53D-AE750885457B}" type="pres">
      <dgm:prSet presAssocID="{9F61E13B-DC8F-4953-AB64-02CC9EAE1B30}" presName="tx1" presStyleLbl="revTx" presStyleIdx="10" presStyleCnt="16"/>
      <dgm:spPr/>
    </dgm:pt>
    <dgm:pt modelId="{9FABCC44-239B-475C-B851-A3872F2C1669}" type="pres">
      <dgm:prSet presAssocID="{9F61E13B-DC8F-4953-AB64-02CC9EAE1B30}" presName="vert1" presStyleCnt="0"/>
      <dgm:spPr/>
    </dgm:pt>
    <dgm:pt modelId="{77E8C4CA-EEF6-4293-A6C4-6674C83F3AD5}" type="pres">
      <dgm:prSet presAssocID="{74A0ED20-412A-4132-A98C-631B99BBF5E5}" presName="thickLine" presStyleLbl="alignNode1" presStyleIdx="11" presStyleCnt="16"/>
      <dgm:spPr/>
    </dgm:pt>
    <dgm:pt modelId="{3A67916A-106E-4D7D-AA19-CC0B898EA56F}" type="pres">
      <dgm:prSet presAssocID="{74A0ED20-412A-4132-A98C-631B99BBF5E5}" presName="horz1" presStyleCnt="0"/>
      <dgm:spPr/>
    </dgm:pt>
    <dgm:pt modelId="{6D02B291-642F-46A3-95E5-E787867E9B5E}" type="pres">
      <dgm:prSet presAssocID="{74A0ED20-412A-4132-A98C-631B99BBF5E5}" presName="tx1" presStyleLbl="revTx" presStyleIdx="11" presStyleCnt="16"/>
      <dgm:spPr/>
    </dgm:pt>
    <dgm:pt modelId="{FFE8F0CE-990D-452F-B7A3-8BCE306B5313}" type="pres">
      <dgm:prSet presAssocID="{74A0ED20-412A-4132-A98C-631B99BBF5E5}" presName="vert1" presStyleCnt="0"/>
      <dgm:spPr/>
    </dgm:pt>
    <dgm:pt modelId="{C901EB7B-A5C2-4296-841C-803D07E72465}" type="pres">
      <dgm:prSet presAssocID="{7FA2C5E5-DBE0-40E7-AF55-D9366390E411}" presName="thickLine" presStyleLbl="alignNode1" presStyleIdx="12" presStyleCnt="16"/>
      <dgm:spPr/>
    </dgm:pt>
    <dgm:pt modelId="{51F1E719-48E4-4602-BAB4-CE423290B2B6}" type="pres">
      <dgm:prSet presAssocID="{7FA2C5E5-DBE0-40E7-AF55-D9366390E411}" presName="horz1" presStyleCnt="0"/>
      <dgm:spPr/>
    </dgm:pt>
    <dgm:pt modelId="{D626CA2C-29ED-498C-8FD7-C46389810B39}" type="pres">
      <dgm:prSet presAssocID="{7FA2C5E5-DBE0-40E7-AF55-D9366390E411}" presName="tx1" presStyleLbl="revTx" presStyleIdx="12" presStyleCnt="16"/>
      <dgm:spPr/>
    </dgm:pt>
    <dgm:pt modelId="{3BE3EBF1-7C99-49F5-90CF-825E4A04C092}" type="pres">
      <dgm:prSet presAssocID="{7FA2C5E5-DBE0-40E7-AF55-D9366390E411}" presName="vert1" presStyleCnt="0"/>
      <dgm:spPr/>
    </dgm:pt>
    <dgm:pt modelId="{3479B4B2-F75C-414F-9320-F8FDA547883B}" type="pres">
      <dgm:prSet presAssocID="{5248B747-EDE1-4541-A70A-446CF1E0A9CD}" presName="thickLine" presStyleLbl="alignNode1" presStyleIdx="13" presStyleCnt="16"/>
      <dgm:spPr/>
    </dgm:pt>
    <dgm:pt modelId="{2BEEC169-C0AC-4244-A807-5C23D5CEE46A}" type="pres">
      <dgm:prSet presAssocID="{5248B747-EDE1-4541-A70A-446CF1E0A9CD}" presName="horz1" presStyleCnt="0"/>
      <dgm:spPr/>
    </dgm:pt>
    <dgm:pt modelId="{91531868-F053-4FD4-BCA7-EDF9E4A0E5A9}" type="pres">
      <dgm:prSet presAssocID="{5248B747-EDE1-4541-A70A-446CF1E0A9CD}" presName="tx1" presStyleLbl="revTx" presStyleIdx="13" presStyleCnt="16"/>
      <dgm:spPr/>
    </dgm:pt>
    <dgm:pt modelId="{157781EF-9A6D-489A-AB14-1AA698840FDB}" type="pres">
      <dgm:prSet presAssocID="{5248B747-EDE1-4541-A70A-446CF1E0A9CD}" presName="vert1" presStyleCnt="0"/>
      <dgm:spPr/>
    </dgm:pt>
    <dgm:pt modelId="{E9A888FD-C173-43B4-9BC9-D298EBBC8565}" type="pres">
      <dgm:prSet presAssocID="{D8C470D7-ADF0-465B-A15F-CCA2942028BC}" presName="thickLine" presStyleLbl="alignNode1" presStyleIdx="14" presStyleCnt="16"/>
      <dgm:spPr/>
    </dgm:pt>
    <dgm:pt modelId="{0AAD1734-2DE4-4D8C-B237-56E96A648C6B}" type="pres">
      <dgm:prSet presAssocID="{D8C470D7-ADF0-465B-A15F-CCA2942028BC}" presName="horz1" presStyleCnt="0"/>
      <dgm:spPr/>
    </dgm:pt>
    <dgm:pt modelId="{6B8E7213-01BF-40C0-BB7E-618F42802D0A}" type="pres">
      <dgm:prSet presAssocID="{D8C470D7-ADF0-465B-A15F-CCA2942028BC}" presName="tx1" presStyleLbl="revTx" presStyleIdx="14" presStyleCnt="16"/>
      <dgm:spPr/>
    </dgm:pt>
    <dgm:pt modelId="{AFF6191D-4197-4A1D-B7DE-2EF27CBD306F}" type="pres">
      <dgm:prSet presAssocID="{D8C470D7-ADF0-465B-A15F-CCA2942028BC}" presName="vert1" presStyleCnt="0"/>
      <dgm:spPr/>
    </dgm:pt>
    <dgm:pt modelId="{07CCF7D5-EC4E-4C96-9B79-A6BACF026E83}" type="pres">
      <dgm:prSet presAssocID="{185AE750-07F2-4584-A01F-C4F5963B4746}" presName="thickLine" presStyleLbl="alignNode1" presStyleIdx="15" presStyleCnt="16"/>
      <dgm:spPr/>
    </dgm:pt>
    <dgm:pt modelId="{C7F12E07-BA25-4F1B-982B-33CD7D76B2BC}" type="pres">
      <dgm:prSet presAssocID="{185AE750-07F2-4584-A01F-C4F5963B4746}" presName="horz1" presStyleCnt="0"/>
      <dgm:spPr/>
    </dgm:pt>
    <dgm:pt modelId="{1C84D069-1E83-4D4E-A9C1-68D35DCC215F}" type="pres">
      <dgm:prSet presAssocID="{185AE750-07F2-4584-A01F-C4F5963B4746}" presName="tx1" presStyleLbl="revTx" presStyleIdx="15" presStyleCnt="16"/>
      <dgm:spPr/>
    </dgm:pt>
    <dgm:pt modelId="{50FBBF00-1DD4-46D9-8D83-2A94AC386D39}" type="pres">
      <dgm:prSet presAssocID="{185AE750-07F2-4584-A01F-C4F5963B4746}" presName="vert1" presStyleCnt="0"/>
      <dgm:spPr/>
    </dgm:pt>
  </dgm:ptLst>
  <dgm:cxnLst>
    <dgm:cxn modelId="{FF477307-0A29-47DE-B294-52F4E8DE27BB}" type="presOf" srcId="{9F61E13B-DC8F-4953-AB64-02CC9EAE1B30}" destId="{E3BDB13F-CFA9-4DE1-A53D-AE750885457B}" srcOrd="0" destOrd="0" presId="urn:microsoft.com/office/officeart/2008/layout/LinedList"/>
    <dgm:cxn modelId="{3ABFF008-BB7B-47C4-8DFE-2AED51316E49}" srcId="{D0B09BCB-588B-4040-9E64-28B4BF698763}" destId="{5F9C124F-CA16-41DB-BAA0-1D6C63EF8494}" srcOrd="5" destOrd="0" parTransId="{109B1DB8-7E97-41A8-9B63-E3EFF0E59666}" sibTransId="{17DB2B8C-11ED-40C9-8332-414B622DF948}"/>
    <dgm:cxn modelId="{A3AE5321-5757-4B56-A7EF-21A7A6C31EF3}" type="presOf" srcId="{3459C5B9-92AA-4FDD-860B-ABB0695DFD12}" destId="{04C3E99D-F943-4DC0-818C-1BF1CE9753DC}" srcOrd="0" destOrd="0" presId="urn:microsoft.com/office/officeart/2008/layout/LinedList"/>
    <dgm:cxn modelId="{D18D5A2B-0CDF-4446-A60F-9E6892DB8E48}" srcId="{D0B09BCB-588B-4040-9E64-28B4BF698763}" destId="{74A0ED20-412A-4132-A98C-631B99BBF5E5}" srcOrd="11" destOrd="0" parTransId="{17325C05-1C2A-4E43-9D47-29419D7904E6}" sibTransId="{10B9F365-B995-4628-BE0C-1C5159ED7B55}"/>
    <dgm:cxn modelId="{268A133F-3EB2-4A83-94BE-D54974568B03}" type="presOf" srcId="{77F58409-829F-4E7E-BB02-853BA720C53C}" destId="{C968AEC0-7393-4A1C-A400-72BEDDF8724F}" srcOrd="0" destOrd="0" presId="urn:microsoft.com/office/officeart/2008/layout/LinedList"/>
    <dgm:cxn modelId="{711B095F-9413-4336-B5B5-379E6D3233A0}" srcId="{D0B09BCB-588B-4040-9E64-28B4BF698763}" destId="{0439D94F-8B34-4623-8682-8557B8719E2F}" srcOrd="8" destOrd="0" parTransId="{2906C9A3-9D37-4221-AFDD-015F701F3CA7}" sibTransId="{C18D6B6A-5A59-4ECE-9D2F-6A8E2EFC6F33}"/>
    <dgm:cxn modelId="{EF386943-1157-4ABE-8825-08D97E3BB217}" type="presOf" srcId="{5248B747-EDE1-4541-A70A-446CF1E0A9CD}" destId="{91531868-F053-4FD4-BCA7-EDF9E4A0E5A9}" srcOrd="0" destOrd="0" presId="urn:microsoft.com/office/officeart/2008/layout/LinedList"/>
    <dgm:cxn modelId="{CB94ED44-6BC9-4F11-9944-F9FC98EF0FDB}" type="presOf" srcId="{D0B09BCB-588B-4040-9E64-28B4BF698763}" destId="{B3A124A0-317E-4072-8EF4-8CD887E0CF99}" srcOrd="0" destOrd="0" presId="urn:microsoft.com/office/officeart/2008/layout/LinedList"/>
    <dgm:cxn modelId="{F11BE048-821C-4055-8348-0083E1583AD2}" type="presOf" srcId="{9F0C3854-8DB9-44C8-B330-BAFB2148687F}" destId="{E5312A07-D8EB-4671-81DE-9A570381350D}" srcOrd="0" destOrd="0" presId="urn:microsoft.com/office/officeart/2008/layout/LinedList"/>
    <dgm:cxn modelId="{C65B4A4A-CBF1-461E-9650-E32A387DC00D}" srcId="{D0B09BCB-588B-4040-9E64-28B4BF698763}" destId="{77F58409-829F-4E7E-BB02-853BA720C53C}" srcOrd="1" destOrd="0" parTransId="{8AF14B96-08CB-4B9A-A0C6-A6A3D80DC27D}" sibTransId="{F4011D04-6C4B-49F6-A642-4F95301D6565}"/>
    <dgm:cxn modelId="{61DCC951-C60E-4792-8DAB-D2D70B673B37}" type="presOf" srcId="{185AE750-07F2-4584-A01F-C4F5963B4746}" destId="{1C84D069-1E83-4D4E-A9C1-68D35DCC215F}" srcOrd="0" destOrd="0" presId="urn:microsoft.com/office/officeart/2008/layout/LinedList"/>
    <dgm:cxn modelId="{A4871453-492F-44A5-A6C2-37B188CC8B15}" type="presOf" srcId="{7FA2C5E5-DBE0-40E7-AF55-D9366390E411}" destId="{D626CA2C-29ED-498C-8FD7-C46389810B39}" srcOrd="0" destOrd="0" presId="urn:microsoft.com/office/officeart/2008/layout/LinedList"/>
    <dgm:cxn modelId="{95AC6A56-7E01-43A9-A7AC-D97538775145}" srcId="{D0B09BCB-588B-4040-9E64-28B4BF698763}" destId="{844C816B-2099-4BB9-9848-470917BC30F0}" srcOrd="9" destOrd="0" parTransId="{24229331-31DA-4371-808B-9460678BFD34}" sibTransId="{BB4735D5-BC9E-4FE8-A68B-70A2ED2D7DE6}"/>
    <dgm:cxn modelId="{FFFFCE76-06E3-4450-884C-ED90D67DB63E}" type="presOf" srcId="{844C816B-2099-4BB9-9848-470917BC30F0}" destId="{0DB9AA2F-06FE-4E54-977A-E009EED9B175}" srcOrd="0" destOrd="0" presId="urn:microsoft.com/office/officeart/2008/layout/LinedList"/>
    <dgm:cxn modelId="{1AD6E381-E45E-41C4-810A-92B5A2AFCFD8}" type="presOf" srcId="{0439D94F-8B34-4623-8682-8557B8719E2F}" destId="{E9FAEDE2-5498-44F5-86D6-089A189D966F}" srcOrd="0" destOrd="0" presId="urn:microsoft.com/office/officeart/2008/layout/LinedList"/>
    <dgm:cxn modelId="{CFDF4085-7979-49D1-942C-4C70BE81F5BA}" srcId="{D0B09BCB-588B-4040-9E64-28B4BF698763}" destId="{4AFC9765-85B8-42FD-9773-B7B2BE5D2AB3}" srcOrd="6" destOrd="0" parTransId="{8C562733-858A-4F05-9EDC-8103B1C6094E}" sibTransId="{EF1303CF-D4A3-4AAC-8476-9E79E42EC13B}"/>
    <dgm:cxn modelId="{FFA27B87-703A-4E9E-9966-2512693573A8}" type="presOf" srcId="{D8C470D7-ADF0-465B-A15F-CCA2942028BC}" destId="{6B8E7213-01BF-40C0-BB7E-618F42802D0A}" srcOrd="0" destOrd="0" presId="urn:microsoft.com/office/officeart/2008/layout/LinedList"/>
    <dgm:cxn modelId="{8761FF89-5DF2-4CFD-A186-7F5B433544A1}" type="presOf" srcId="{9015658B-88D0-477B-A0FC-FB66B321BD70}" destId="{2C315FB8-EF6E-4903-A673-B9AB411C957B}" srcOrd="0" destOrd="0" presId="urn:microsoft.com/office/officeart/2008/layout/LinedList"/>
    <dgm:cxn modelId="{3FE15B93-A2EB-4F3F-8E48-292E1820D662}" type="presOf" srcId="{C89091AB-091C-496D-8060-DA4C83E09F41}" destId="{67C73031-BEE9-4045-B3BD-B0B900BA008E}" srcOrd="0" destOrd="0" presId="urn:microsoft.com/office/officeart/2008/layout/LinedList"/>
    <dgm:cxn modelId="{E48D489E-F948-4AA3-AC0E-00DAE50B6E2B}" type="presOf" srcId="{4E504919-2C03-44C0-B025-17209F5E5D9D}" destId="{64A780D1-8DFD-457A-8CB0-D15E9EE8D8F1}" srcOrd="0" destOrd="0" presId="urn:microsoft.com/office/officeart/2008/layout/LinedList"/>
    <dgm:cxn modelId="{42AFEFA5-DDD9-4E8D-9DAC-FD392A26B562}" srcId="{D0B09BCB-588B-4040-9E64-28B4BF698763}" destId="{4E504919-2C03-44C0-B025-17209F5E5D9D}" srcOrd="0" destOrd="0" parTransId="{5A46772F-4FA1-4445-8677-5FFFA178B72E}" sibTransId="{9ACC6620-B1E3-458B-9345-DA9E8C43C0C7}"/>
    <dgm:cxn modelId="{62DD90B8-FB42-411B-BE1A-D9189DEB7623}" srcId="{D0B09BCB-588B-4040-9E64-28B4BF698763}" destId="{3459C5B9-92AA-4FDD-860B-ABB0695DFD12}" srcOrd="4" destOrd="0" parTransId="{D4AD4CBF-415E-40A9-AC08-7F3737877BE9}" sibTransId="{FFAAAC0C-4AE8-40EA-83F8-FA9B600ABC87}"/>
    <dgm:cxn modelId="{DE191BC9-F948-476B-86B5-4B3B20A75D7F}" srcId="{D0B09BCB-588B-4040-9E64-28B4BF698763}" destId="{7FA2C5E5-DBE0-40E7-AF55-D9366390E411}" srcOrd="12" destOrd="0" parTransId="{93BCEF27-8F92-440F-BB3F-051A9CA3BAC2}" sibTransId="{E01ADD5C-B92B-4DE9-83A9-DED7303DF232}"/>
    <dgm:cxn modelId="{33284DCB-F888-490B-8E6D-F61379FC16B1}" srcId="{D0B09BCB-588B-4040-9E64-28B4BF698763}" destId="{5248B747-EDE1-4541-A70A-446CF1E0A9CD}" srcOrd="13" destOrd="0" parTransId="{C5F6D147-CD8F-4F17-8BDB-3888CCD81198}" sibTransId="{DA71180D-9A2E-494E-B4CB-A43008512A64}"/>
    <dgm:cxn modelId="{D8C25CD1-CF09-4CC6-966E-5AF1EB677FF5}" type="presOf" srcId="{5F9C124F-CA16-41DB-BAA0-1D6C63EF8494}" destId="{15717008-EF34-479E-AB42-A7AD1B68505C}" srcOrd="0" destOrd="0" presId="urn:microsoft.com/office/officeart/2008/layout/LinedList"/>
    <dgm:cxn modelId="{65A976D4-170A-456C-AE23-3AB6278FB98C}" srcId="{D0B09BCB-588B-4040-9E64-28B4BF698763}" destId="{185AE750-07F2-4584-A01F-C4F5963B4746}" srcOrd="15" destOrd="0" parTransId="{0FD0F661-CB75-4EAF-9738-85BA8F5C877A}" sibTransId="{AC8E9001-14B1-4C4E-9E52-1F07FCC7A6B8}"/>
    <dgm:cxn modelId="{D13B7BE1-F193-4F8E-9EBF-EB5BC805140C}" type="presOf" srcId="{4AFC9765-85B8-42FD-9773-B7B2BE5D2AB3}" destId="{6DC6795D-FDED-4EB5-9985-03871211688B}" srcOrd="0" destOrd="0" presId="urn:microsoft.com/office/officeart/2008/layout/LinedList"/>
    <dgm:cxn modelId="{DA5F66E2-AD5D-4BD8-B0A6-045F2C46C1D9}" srcId="{D0B09BCB-588B-4040-9E64-28B4BF698763}" destId="{D8C470D7-ADF0-465B-A15F-CCA2942028BC}" srcOrd="14" destOrd="0" parTransId="{062681EA-8190-4469-BFDE-D48B017B554E}" sibTransId="{73746EDA-409C-4B0D-B0C7-401744B74F90}"/>
    <dgm:cxn modelId="{6B7629E3-5309-449B-B886-5FEA6437D880}" srcId="{D0B09BCB-588B-4040-9E64-28B4BF698763}" destId="{9015658B-88D0-477B-A0FC-FB66B321BD70}" srcOrd="2" destOrd="0" parTransId="{7DB234BF-619F-4DF7-8D16-8EE7DC0ADDED}" sibTransId="{278D8760-1BB7-42A4-9D1A-9E35AE8D8A5C}"/>
    <dgm:cxn modelId="{E86190E9-7CC0-47CA-8247-6F838BEADC96}" srcId="{D0B09BCB-588B-4040-9E64-28B4BF698763}" destId="{9F61E13B-DC8F-4953-AB64-02CC9EAE1B30}" srcOrd="10" destOrd="0" parTransId="{D5CB640C-B29A-4E74-98D1-2E92426A4C31}" sibTransId="{6FCC3ABC-E6A1-4E35-9AA5-932BDF213D16}"/>
    <dgm:cxn modelId="{8988D9F4-B7D9-41DE-9849-1DD812F679D7}" srcId="{D0B09BCB-588B-4040-9E64-28B4BF698763}" destId="{C89091AB-091C-496D-8060-DA4C83E09F41}" srcOrd="3" destOrd="0" parTransId="{4CE1C111-0B2B-4D1D-A6EB-9EA9DDAA8E0B}" sibTransId="{D7E835C7-F66F-488D-9D37-45AE5EB15EAE}"/>
    <dgm:cxn modelId="{21F5CDF8-5E81-4EE5-85CD-C3AF1D02537B}" type="presOf" srcId="{74A0ED20-412A-4132-A98C-631B99BBF5E5}" destId="{6D02B291-642F-46A3-95E5-E787867E9B5E}" srcOrd="0" destOrd="0" presId="urn:microsoft.com/office/officeart/2008/layout/LinedList"/>
    <dgm:cxn modelId="{641371FB-CC55-4D80-9216-2459CEDC1191}" srcId="{D0B09BCB-588B-4040-9E64-28B4BF698763}" destId="{9F0C3854-8DB9-44C8-B330-BAFB2148687F}" srcOrd="7" destOrd="0" parTransId="{E285A88A-5F06-4FF8-82FE-B673CF1F98A6}" sibTransId="{AB27D40E-BC2B-459D-A180-D16C3C04D567}"/>
    <dgm:cxn modelId="{8543517B-C53B-4463-835E-BF2ECDB8993C}" type="presParOf" srcId="{B3A124A0-317E-4072-8EF4-8CD887E0CF99}" destId="{0F3A615E-D3ED-4EA8-BFBA-42CBC9D57B37}" srcOrd="0" destOrd="0" presId="urn:microsoft.com/office/officeart/2008/layout/LinedList"/>
    <dgm:cxn modelId="{1C3BC9E0-EF71-4F64-8588-746295BF4CC2}" type="presParOf" srcId="{B3A124A0-317E-4072-8EF4-8CD887E0CF99}" destId="{48C73581-3720-4B14-AC24-05846D5A35E0}" srcOrd="1" destOrd="0" presId="urn:microsoft.com/office/officeart/2008/layout/LinedList"/>
    <dgm:cxn modelId="{219CBF2B-E428-4F85-AC41-739FB2032CBF}" type="presParOf" srcId="{48C73581-3720-4B14-AC24-05846D5A35E0}" destId="{64A780D1-8DFD-457A-8CB0-D15E9EE8D8F1}" srcOrd="0" destOrd="0" presId="urn:microsoft.com/office/officeart/2008/layout/LinedList"/>
    <dgm:cxn modelId="{BAE39CC9-BF46-4A54-99C5-B6D5661A6EDB}" type="presParOf" srcId="{48C73581-3720-4B14-AC24-05846D5A35E0}" destId="{E2CE6B38-7B7E-48DF-A399-CA170477A634}" srcOrd="1" destOrd="0" presId="urn:microsoft.com/office/officeart/2008/layout/LinedList"/>
    <dgm:cxn modelId="{F6C461AD-9A65-4510-9F29-81BE7466BA6F}" type="presParOf" srcId="{B3A124A0-317E-4072-8EF4-8CD887E0CF99}" destId="{82751368-45DC-4800-8703-FAC1D61E126F}" srcOrd="2" destOrd="0" presId="urn:microsoft.com/office/officeart/2008/layout/LinedList"/>
    <dgm:cxn modelId="{18F6196C-E3D3-4692-B8B5-09E20FFC247B}" type="presParOf" srcId="{B3A124A0-317E-4072-8EF4-8CD887E0CF99}" destId="{237501E1-8619-499B-BDB4-4913D4AE4399}" srcOrd="3" destOrd="0" presId="urn:microsoft.com/office/officeart/2008/layout/LinedList"/>
    <dgm:cxn modelId="{FFEF3375-496C-496F-B28D-A66AE682294B}" type="presParOf" srcId="{237501E1-8619-499B-BDB4-4913D4AE4399}" destId="{C968AEC0-7393-4A1C-A400-72BEDDF8724F}" srcOrd="0" destOrd="0" presId="urn:microsoft.com/office/officeart/2008/layout/LinedList"/>
    <dgm:cxn modelId="{FDDDB3A8-4FE2-4720-BCF0-80DE8F6FF1FE}" type="presParOf" srcId="{237501E1-8619-499B-BDB4-4913D4AE4399}" destId="{E9828E3E-065D-488D-81AA-686F063333A5}" srcOrd="1" destOrd="0" presId="urn:microsoft.com/office/officeart/2008/layout/LinedList"/>
    <dgm:cxn modelId="{FABF6FB9-590C-4DC3-B9CC-10BFE142EA00}" type="presParOf" srcId="{B3A124A0-317E-4072-8EF4-8CD887E0CF99}" destId="{A629E65B-32A4-419E-B5EF-8D3F27CCF447}" srcOrd="4" destOrd="0" presId="urn:microsoft.com/office/officeart/2008/layout/LinedList"/>
    <dgm:cxn modelId="{19D5F96F-2970-45F0-9B78-1E88272A4DFC}" type="presParOf" srcId="{B3A124A0-317E-4072-8EF4-8CD887E0CF99}" destId="{3930FED2-15D0-42CD-9A51-89C84F0B3E84}" srcOrd="5" destOrd="0" presId="urn:microsoft.com/office/officeart/2008/layout/LinedList"/>
    <dgm:cxn modelId="{BD8C868F-9C0E-482B-A58C-338AF1EF8146}" type="presParOf" srcId="{3930FED2-15D0-42CD-9A51-89C84F0B3E84}" destId="{2C315FB8-EF6E-4903-A673-B9AB411C957B}" srcOrd="0" destOrd="0" presId="urn:microsoft.com/office/officeart/2008/layout/LinedList"/>
    <dgm:cxn modelId="{F1B7486B-46AD-436E-B984-E6C52304B5B8}" type="presParOf" srcId="{3930FED2-15D0-42CD-9A51-89C84F0B3E84}" destId="{CD77C22C-3466-4698-9588-3743BF0F25F7}" srcOrd="1" destOrd="0" presId="urn:microsoft.com/office/officeart/2008/layout/LinedList"/>
    <dgm:cxn modelId="{426A9EAF-EDF9-4E59-B9B9-C92BFE26C14F}" type="presParOf" srcId="{B3A124A0-317E-4072-8EF4-8CD887E0CF99}" destId="{7C722148-B575-448D-B443-156FCC34997A}" srcOrd="6" destOrd="0" presId="urn:microsoft.com/office/officeart/2008/layout/LinedList"/>
    <dgm:cxn modelId="{5831DA64-9C64-4CDD-990B-AC555A1E076B}" type="presParOf" srcId="{B3A124A0-317E-4072-8EF4-8CD887E0CF99}" destId="{4FBB2B34-B02C-4298-BE3B-D36EF413420A}" srcOrd="7" destOrd="0" presId="urn:microsoft.com/office/officeart/2008/layout/LinedList"/>
    <dgm:cxn modelId="{C97C5862-4690-410E-8751-DFF014F2886B}" type="presParOf" srcId="{4FBB2B34-B02C-4298-BE3B-D36EF413420A}" destId="{67C73031-BEE9-4045-B3BD-B0B900BA008E}" srcOrd="0" destOrd="0" presId="urn:microsoft.com/office/officeart/2008/layout/LinedList"/>
    <dgm:cxn modelId="{646DC288-DE53-4533-9D9C-054930A076CC}" type="presParOf" srcId="{4FBB2B34-B02C-4298-BE3B-D36EF413420A}" destId="{66BEEA86-363B-4395-9284-71FE498A9C91}" srcOrd="1" destOrd="0" presId="urn:microsoft.com/office/officeart/2008/layout/LinedList"/>
    <dgm:cxn modelId="{B6A9ED04-F48C-4577-BAA6-2DA1C04E9962}" type="presParOf" srcId="{B3A124A0-317E-4072-8EF4-8CD887E0CF99}" destId="{772D81AA-BA2C-4636-853B-C4F2990DBF50}" srcOrd="8" destOrd="0" presId="urn:microsoft.com/office/officeart/2008/layout/LinedList"/>
    <dgm:cxn modelId="{F32ABA03-000E-4862-9CDF-B4E95EEC0EC4}" type="presParOf" srcId="{B3A124A0-317E-4072-8EF4-8CD887E0CF99}" destId="{492B5C70-C9C7-4205-BD30-3C0208F7EBEB}" srcOrd="9" destOrd="0" presId="urn:microsoft.com/office/officeart/2008/layout/LinedList"/>
    <dgm:cxn modelId="{1CE5A698-2B73-4589-AE75-F8ADCFA6929A}" type="presParOf" srcId="{492B5C70-C9C7-4205-BD30-3C0208F7EBEB}" destId="{04C3E99D-F943-4DC0-818C-1BF1CE9753DC}" srcOrd="0" destOrd="0" presId="urn:microsoft.com/office/officeart/2008/layout/LinedList"/>
    <dgm:cxn modelId="{1262A879-53BB-4F04-9746-A6DA77E8D4A5}" type="presParOf" srcId="{492B5C70-C9C7-4205-BD30-3C0208F7EBEB}" destId="{3BED7146-FBB0-420E-BD2F-AD08C469A716}" srcOrd="1" destOrd="0" presId="urn:microsoft.com/office/officeart/2008/layout/LinedList"/>
    <dgm:cxn modelId="{C97B08A4-EB93-4BC6-A525-2136E6A43A07}" type="presParOf" srcId="{B3A124A0-317E-4072-8EF4-8CD887E0CF99}" destId="{B4053C71-B278-4004-859B-5F0A35750C13}" srcOrd="10" destOrd="0" presId="urn:microsoft.com/office/officeart/2008/layout/LinedList"/>
    <dgm:cxn modelId="{783DCFA1-77E3-4657-BE00-A8534D0040F0}" type="presParOf" srcId="{B3A124A0-317E-4072-8EF4-8CD887E0CF99}" destId="{6607C382-E0C5-4F8E-8804-D2638262BBAD}" srcOrd="11" destOrd="0" presId="urn:microsoft.com/office/officeart/2008/layout/LinedList"/>
    <dgm:cxn modelId="{A8A5E03F-592C-4F58-8566-5D9FF89D7023}" type="presParOf" srcId="{6607C382-E0C5-4F8E-8804-D2638262BBAD}" destId="{15717008-EF34-479E-AB42-A7AD1B68505C}" srcOrd="0" destOrd="0" presId="urn:microsoft.com/office/officeart/2008/layout/LinedList"/>
    <dgm:cxn modelId="{C753EB5E-B361-4255-87AD-C1296BD66099}" type="presParOf" srcId="{6607C382-E0C5-4F8E-8804-D2638262BBAD}" destId="{C182B107-895B-490A-8115-DFB2E42D863A}" srcOrd="1" destOrd="0" presId="urn:microsoft.com/office/officeart/2008/layout/LinedList"/>
    <dgm:cxn modelId="{811A6796-6B95-469E-9DE6-F43FB8F5FBD9}" type="presParOf" srcId="{B3A124A0-317E-4072-8EF4-8CD887E0CF99}" destId="{562406FB-9385-4A68-9D8F-83121E79F961}" srcOrd="12" destOrd="0" presId="urn:microsoft.com/office/officeart/2008/layout/LinedList"/>
    <dgm:cxn modelId="{F732B896-3E52-47AC-9D83-310953EE5B86}" type="presParOf" srcId="{B3A124A0-317E-4072-8EF4-8CD887E0CF99}" destId="{E4C182F2-23E4-4A41-B7CD-6F06208845AA}" srcOrd="13" destOrd="0" presId="urn:microsoft.com/office/officeart/2008/layout/LinedList"/>
    <dgm:cxn modelId="{AD8A55AC-CD4F-4684-80BD-F77CA0D57121}" type="presParOf" srcId="{E4C182F2-23E4-4A41-B7CD-6F06208845AA}" destId="{6DC6795D-FDED-4EB5-9985-03871211688B}" srcOrd="0" destOrd="0" presId="urn:microsoft.com/office/officeart/2008/layout/LinedList"/>
    <dgm:cxn modelId="{CE4EAB6D-3710-4834-BCE4-189D9211DADD}" type="presParOf" srcId="{E4C182F2-23E4-4A41-B7CD-6F06208845AA}" destId="{75252D77-B561-4196-B926-EFF0068867D5}" srcOrd="1" destOrd="0" presId="urn:microsoft.com/office/officeart/2008/layout/LinedList"/>
    <dgm:cxn modelId="{1E7D2C92-521A-4B3A-BB17-CFCECFAE387F}" type="presParOf" srcId="{B3A124A0-317E-4072-8EF4-8CD887E0CF99}" destId="{59292E9F-938B-49D6-B92B-E5A8EAAFD38B}" srcOrd="14" destOrd="0" presId="urn:microsoft.com/office/officeart/2008/layout/LinedList"/>
    <dgm:cxn modelId="{6C009553-6D04-47E4-839A-CFB07B3A510A}" type="presParOf" srcId="{B3A124A0-317E-4072-8EF4-8CD887E0CF99}" destId="{805834B5-A58D-40F8-8737-A4EA7D6640C4}" srcOrd="15" destOrd="0" presId="urn:microsoft.com/office/officeart/2008/layout/LinedList"/>
    <dgm:cxn modelId="{CF016DB3-9FEF-440E-8D75-80B788914169}" type="presParOf" srcId="{805834B5-A58D-40F8-8737-A4EA7D6640C4}" destId="{E5312A07-D8EB-4671-81DE-9A570381350D}" srcOrd="0" destOrd="0" presId="urn:microsoft.com/office/officeart/2008/layout/LinedList"/>
    <dgm:cxn modelId="{FD8E2A51-8002-47FB-BF4A-499826B7A18B}" type="presParOf" srcId="{805834B5-A58D-40F8-8737-A4EA7D6640C4}" destId="{01157567-4D6D-4A83-A90B-F0397B98F77E}" srcOrd="1" destOrd="0" presId="urn:microsoft.com/office/officeart/2008/layout/LinedList"/>
    <dgm:cxn modelId="{9D4F20B4-1402-482E-851C-8CD2113E8B5E}" type="presParOf" srcId="{B3A124A0-317E-4072-8EF4-8CD887E0CF99}" destId="{729F1603-0AAB-4661-B298-576EC7528D53}" srcOrd="16" destOrd="0" presId="urn:microsoft.com/office/officeart/2008/layout/LinedList"/>
    <dgm:cxn modelId="{10720B32-FDE7-4733-AC24-1DB561A29F40}" type="presParOf" srcId="{B3A124A0-317E-4072-8EF4-8CD887E0CF99}" destId="{9EF2A43B-2403-41AF-8299-EEFD77320520}" srcOrd="17" destOrd="0" presId="urn:microsoft.com/office/officeart/2008/layout/LinedList"/>
    <dgm:cxn modelId="{974BACCF-AEE1-46FA-A25F-2CC71F4E0B96}" type="presParOf" srcId="{9EF2A43B-2403-41AF-8299-EEFD77320520}" destId="{E9FAEDE2-5498-44F5-86D6-089A189D966F}" srcOrd="0" destOrd="0" presId="urn:microsoft.com/office/officeart/2008/layout/LinedList"/>
    <dgm:cxn modelId="{1BDADA7E-A33B-46C1-BD13-1602CB8B0BBA}" type="presParOf" srcId="{9EF2A43B-2403-41AF-8299-EEFD77320520}" destId="{ACB02658-AC48-455E-B519-6891A6BE1AFB}" srcOrd="1" destOrd="0" presId="urn:microsoft.com/office/officeart/2008/layout/LinedList"/>
    <dgm:cxn modelId="{F677E89A-F6D1-4EEF-A8A9-E0C657206AB5}" type="presParOf" srcId="{B3A124A0-317E-4072-8EF4-8CD887E0CF99}" destId="{D620B00C-8298-470D-B77E-D3D609CF930D}" srcOrd="18" destOrd="0" presId="urn:microsoft.com/office/officeart/2008/layout/LinedList"/>
    <dgm:cxn modelId="{3E46C549-5295-4683-A176-4A40A41AA448}" type="presParOf" srcId="{B3A124A0-317E-4072-8EF4-8CD887E0CF99}" destId="{43D43A45-121F-49DF-86B3-7FE4C325A7EF}" srcOrd="19" destOrd="0" presId="urn:microsoft.com/office/officeart/2008/layout/LinedList"/>
    <dgm:cxn modelId="{B50EBFFE-9C7B-4B60-9894-E6F41D33F20D}" type="presParOf" srcId="{43D43A45-121F-49DF-86B3-7FE4C325A7EF}" destId="{0DB9AA2F-06FE-4E54-977A-E009EED9B175}" srcOrd="0" destOrd="0" presId="urn:microsoft.com/office/officeart/2008/layout/LinedList"/>
    <dgm:cxn modelId="{57014AE7-C4E1-48F0-A32F-BB77193B506E}" type="presParOf" srcId="{43D43A45-121F-49DF-86B3-7FE4C325A7EF}" destId="{02B3F0B3-0E97-4D69-A2E6-4541BB761FCA}" srcOrd="1" destOrd="0" presId="urn:microsoft.com/office/officeart/2008/layout/LinedList"/>
    <dgm:cxn modelId="{76F07BBB-533A-4591-A776-8EA3D9449318}" type="presParOf" srcId="{B3A124A0-317E-4072-8EF4-8CD887E0CF99}" destId="{F24B582D-5967-4DDD-A259-9D8ED9A97221}" srcOrd="20" destOrd="0" presId="urn:microsoft.com/office/officeart/2008/layout/LinedList"/>
    <dgm:cxn modelId="{6CEF5A00-7FF9-4E03-BAE1-C1ED39CF6B15}" type="presParOf" srcId="{B3A124A0-317E-4072-8EF4-8CD887E0CF99}" destId="{2AFAD940-5F58-4A97-BB74-9743457FE188}" srcOrd="21" destOrd="0" presId="urn:microsoft.com/office/officeart/2008/layout/LinedList"/>
    <dgm:cxn modelId="{D9B3CE50-6245-4900-916F-2926F8F2961B}" type="presParOf" srcId="{2AFAD940-5F58-4A97-BB74-9743457FE188}" destId="{E3BDB13F-CFA9-4DE1-A53D-AE750885457B}" srcOrd="0" destOrd="0" presId="urn:microsoft.com/office/officeart/2008/layout/LinedList"/>
    <dgm:cxn modelId="{77D17540-A903-48DE-8FD8-4DD176379B68}" type="presParOf" srcId="{2AFAD940-5F58-4A97-BB74-9743457FE188}" destId="{9FABCC44-239B-475C-B851-A3872F2C1669}" srcOrd="1" destOrd="0" presId="urn:microsoft.com/office/officeart/2008/layout/LinedList"/>
    <dgm:cxn modelId="{A8515FA0-9AB6-47C1-ADDA-9B6200E076FA}" type="presParOf" srcId="{B3A124A0-317E-4072-8EF4-8CD887E0CF99}" destId="{77E8C4CA-EEF6-4293-A6C4-6674C83F3AD5}" srcOrd="22" destOrd="0" presId="urn:microsoft.com/office/officeart/2008/layout/LinedList"/>
    <dgm:cxn modelId="{B3DA097D-5020-403D-AE2B-7AD37388D3F6}" type="presParOf" srcId="{B3A124A0-317E-4072-8EF4-8CD887E0CF99}" destId="{3A67916A-106E-4D7D-AA19-CC0B898EA56F}" srcOrd="23" destOrd="0" presId="urn:microsoft.com/office/officeart/2008/layout/LinedList"/>
    <dgm:cxn modelId="{26C29DBC-23D9-46BB-8331-CF5439D53962}" type="presParOf" srcId="{3A67916A-106E-4D7D-AA19-CC0B898EA56F}" destId="{6D02B291-642F-46A3-95E5-E787867E9B5E}" srcOrd="0" destOrd="0" presId="urn:microsoft.com/office/officeart/2008/layout/LinedList"/>
    <dgm:cxn modelId="{A38DD30B-8BB7-4C6B-9E9E-5ABBC6D4ACDD}" type="presParOf" srcId="{3A67916A-106E-4D7D-AA19-CC0B898EA56F}" destId="{FFE8F0CE-990D-452F-B7A3-8BCE306B5313}" srcOrd="1" destOrd="0" presId="urn:microsoft.com/office/officeart/2008/layout/LinedList"/>
    <dgm:cxn modelId="{69B2047D-A0D1-42F7-868B-BCB98A888DE5}" type="presParOf" srcId="{B3A124A0-317E-4072-8EF4-8CD887E0CF99}" destId="{C901EB7B-A5C2-4296-841C-803D07E72465}" srcOrd="24" destOrd="0" presId="urn:microsoft.com/office/officeart/2008/layout/LinedList"/>
    <dgm:cxn modelId="{C7573204-DAB7-4A5B-9C99-E28090D4EC32}" type="presParOf" srcId="{B3A124A0-317E-4072-8EF4-8CD887E0CF99}" destId="{51F1E719-48E4-4602-BAB4-CE423290B2B6}" srcOrd="25" destOrd="0" presId="urn:microsoft.com/office/officeart/2008/layout/LinedList"/>
    <dgm:cxn modelId="{851556CA-5CCF-4B3F-ABEB-9C797405F369}" type="presParOf" srcId="{51F1E719-48E4-4602-BAB4-CE423290B2B6}" destId="{D626CA2C-29ED-498C-8FD7-C46389810B39}" srcOrd="0" destOrd="0" presId="urn:microsoft.com/office/officeart/2008/layout/LinedList"/>
    <dgm:cxn modelId="{FB91550C-1369-4C01-801C-03F1194DCA22}" type="presParOf" srcId="{51F1E719-48E4-4602-BAB4-CE423290B2B6}" destId="{3BE3EBF1-7C99-49F5-90CF-825E4A04C092}" srcOrd="1" destOrd="0" presId="urn:microsoft.com/office/officeart/2008/layout/LinedList"/>
    <dgm:cxn modelId="{4668FF56-AB47-4094-BE2E-EBDD54CD2768}" type="presParOf" srcId="{B3A124A0-317E-4072-8EF4-8CD887E0CF99}" destId="{3479B4B2-F75C-414F-9320-F8FDA547883B}" srcOrd="26" destOrd="0" presId="urn:microsoft.com/office/officeart/2008/layout/LinedList"/>
    <dgm:cxn modelId="{B6CE6244-DA2D-4ED7-A538-7F30A3330E7E}" type="presParOf" srcId="{B3A124A0-317E-4072-8EF4-8CD887E0CF99}" destId="{2BEEC169-C0AC-4244-A807-5C23D5CEE46A}" srcOrd="27" destOrd="0" presId="urn:microsoft.com/office/officeart/2008/layout/LinedList"/>
    <dgm:cxn modelId="{4C5AA069-BE0D-4956-875B-C0D683A5086C}" type="presParOf" srcId="{2BEEC169-C0AC-4244-A807-5C23D5CEE46A}" destId="{91531868-F053-4FD4-BCA7-EDF9E4A0E5A9}" srcOrd="0" destOrd="0" presId="urn:microsoft.com/office/officeart/2008/layout/LinedList"/>
    <dgm:cxn modelId="{9EEE9F4B-0314-41F1-AF41-0B7FB356E5B7}" type="presParOf" srcId="{2BEEC169-C0AC-4244-A807-5C23D5CEE46A}" destId="{157781EF-9A6D-489A-AB14-1AA698840FDB}" srcOrd="1" destOrd="0" presId="urn:microsoft.com/office/officeart/2008/layout/LinedList"/>
    <dgm:cxn modelId="{C5B62B23-EDAE-4361-BA78-E7C583D8C099}" type="presParOf" srcId="{B3A124A0-317E-4072-8EF4-8CD887E0CF99}" destId="{E9A888FD-C173-43B4-9BC9-D298EBBC8565}" srcOrd="28" destOrd="0" presId="urn:microsoft.com/office/officeart/2008/layout/LinedList"/>
    <dgm:cxn modelId="{0F3789EC-E910-4DA7-BB6A-FAA66DA1DCFF}" type="presParOf" srcId="{B3A124A0-317E-4072-8EF4-8CD887E0CF99}" destId="{0AAD1734-2DE4-4D8C-B237-56E96A648C6B}" srcOrd="29" destOrd="0" presId="urn:microsoft.com/office/officeart/2008/layout/LinedList"/>
    <dgm:cxn modelId="{D23ACE80-6DCB-49D9-90A5-F60DF9A751A1}" type="presParOf" srcId="{0AAD1734-2DE4-4D8C-B237-56E96A648C6B}" destId="{6B8E7213-01BF-40C0-BB7E-618F42802D0A}" srcOrd="0" destOrd="0" presId="urn:microsoft.com/office/officeart/2008/layout/LinedList"/>
    <dgm:cxn modelId="{94E5B975-AB01-4E65-8ABD-AFE568DF7546}" type="presParOf" srcId="{0AAD1734-2DE4-4D8C-B237-56E96A648C6B}" destId="{AFF6191D-4197-4A1D-B7DE-2EF27CBD306F}" srcOrd="1" destOrd="0" presId="urn:microsoft.com/office/officeart/2008/layout/LinedList"/>
    <dgm:cxn modelId="{776DD444-AF7A-4E5B-91E1-62BCF01E43B2}" type="presParOf" srcId="{B3A124A0-317E-4072-8EF4-8CD887E0CF99}" destId="{07CCF7D5-EC4E-4C96-9B79-A6BACF026E83}" srcOrd="30" destOrd="0" presId="urn:microsoft.com/office/officeart/2008/layout/LinedList"/>
    <dgm:cxn modelId="{002CBD2D-4B16-4EBC-8CED-525F469C5DE3}" type="presParOf" srcId="{B3A124A0-317E-4072-8EF4-8CD887E0CF99}" destId="{C7F12E07-BA25-4F1B-982B-33CD7D76B2BC}" srcOrd="31" destOrd="0" presId="urn:microsoft.com/office/officeart/2008/layout/LinedList"/>
    <dgm:cxn modelId="{B0FF92BC-B578-4FC4-B898-F73BBD24BAF6}" type="presParOf" srcId="{C7F12E07-BA25-4F1B-982B-33CD7D76B2BC}" destId="{1C84D069-1E83-4D4E-A9C1-68D35DCC215F}" srcOrd="0" destOrd="0" presId="urn:microsoft.com/office/officeart/2008/layout/LinedList"/>
    <dgm:cxn modelId="{94746EEB-91DE-44EB-8A18-5E175113B03D}" type="presParOf" srcId="{C7F12E07-BA25-4F1B-982B-33CD7D76B2BC}" destId="{50FBBF00-1DD4-46D9-8D83-2A94AC386D3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D5A359A-1CB6-45EF-9F5F-E24376682F8C}" type="doc">
      <dgm:prSet loTypeId="urn:microsoft.com/office/officeart/2008/layout/LinedList" loCatId="list" qsTypeId="urn:microsoft.com/office/officeart/2005/8/quickstyle/simple1#9" qsCatId="simple" csTypeId="urn:microsoft.com/office/officeart/2005/8/colors/accent0_2#5" csCatId="mainScheme" phldr="1"/>
      <dgm:spPr/>
      <dgm:t>
        <a:bodyPr/>
        <a:lstStyle/>
        <a:p>
          <a:endParaRPr lang="tr-TR"/>
        </a:p>
      </dgm:t>
    </dgm:pt>
    <dgm:pt modelId="{4A31C8E1-5DEF-4AAF-8126-B13990C07218}">
      <dgm:prSet/>
      <dgm:spPr/>
      <dgm:t>
        <a:bodyPr/>
        <a:lstStyle/>
        <a:p>
          <a:r>
            <a:rPr lang="tr-TR" b="0" i="0" baseline="0" dirty="0">
              <a:latin typeface="Aptos" panose="020B0004020202020204" pitchFamily="34" charset="0"/>
            </a:rPr>
            <a:t>BANTAŞ- İ.K. Müdürü Vedat ARMAN</a:t>
          </a:r>
          <a:endParaRPr lang="tr-TR" dirty="0">
            <a:latin typeface="Aptos" panose="020B0004020202020204" pitchFamily="34" charset="0"/>
          </a:endParaRPr>
        </a:p>
      </dgm:t>
    </dgm:pt>
    <dgm:pt modelId="{A5ACAF9D-A67B-4043-A33E-838744842633}" type="parTrans" cxnId="{E2272C93-6DB0-41C8-BB7B-9A6CDAC2C1E3}">
      <dgm:prSet/>
      <dgm:spPr/>
      <dgm:t>
        <a:bodyPr/>
        <a:lstStyle/>
        <a:p>
          <a:endParaRPr lang="tr-TR"/>
        </a:p>
      </dgm:t>
    </dgm:pt>
    <dgm:pt modelId="{F12ECF8A-B6DF-44F4-9982-E0A75C5C9B1D}" type="sibTrans" cxnId="{E2272C93-6DB0-41C8-BB7B-9A6CDAC2C1E3}">
      <dgm:prSet/>
      <dgm:spPr/>
      <dgm:t>
        <a:bodyPr/>
        <a:lstStyle/>
        <a:p>
          <a:endParaRPr lang="tr-TR"/>
        </a:p>
      </dgm:t>
    </dgm:pt>
    <dgm:pt modelId="{60248548-16EB-42D0-B91A-E6781E71D3E4}">
      <dgm:prSet/>
      <dgm:spPr/>
      <dgm:t>
        <a:bodyPr/>
        <a:lstStyle/>
        <a:p>
          <a:r>
            <a:rPr lang="tr-TR" b="0" i="0" baseline="0">
              <a:latin typeface="Aptos" panose="020B0004020202020204" pitchFamily="34" charset="0"/>
            </a:rPr>
            <a:t>Kocaman Balıkçılık- İ.K. Müdürü Medine ÖZEN</a:t>
          </a:r>
          <a:endParaRPr lang="tr-TR">
            <a:latin typeface="Aptos" panose="020B0004020202020204" pitchFamily="34" charset="0"/>
          </a:endParaRPr>
        </a:p>
      </dgm:t>
    </dgm:pt>
    <dgm:pt modelId="{4CED015E-7EE8-4863-A76A-B55C947A919A}" type="parTrans" cxnId="{9722DD36-32B3-4C8D-80BD-53E2729BAF8B}">
      <dgm:prSet/>
      <dgm:spPr/>
      <dgm:t>
        <a:bodyPr/>
        <a:lstStyle/>
        <a:p>
          <a:endParaRPr lang="tr-TR"/>
        </a:p>
      </dgm:t>
    </dgm:pt>
    <dgm:pt modelId="{00E7AE9F-6EFA-44A7-9BAE-5876E2C3BD67}" type="sibTrans" cxnId="{9722DD36-32B3-4C8D-80BD-53E2729BAF8B}">
      <dgm:prSet/>
      <dgm:spPr/>
      <dgm:t>
        <a:bodyPr/>
        <a:lstStyle/>
        <a:p>
          <a:endParaRPr lang="tr-TR"/>
        </a:p>
      </dgm:t>
    </dgm:pt>
    <dgm:pt modelId="{ED5831DD-C09E-4569-9A73-F5BA8387BE9F}">
      <dgm:prSet/>
      <dgm:spPr/>
      <dgm:t>
        <a:bodyPr/>
        <a:lstStyle/>
        <a:p>
          <a:r>
            <a:rPr lang="tr-TR" b="0" i="0" baseline="0">
              <a:latin typeface="Aptos" panose="020B0004020202020204" pitchFamily="34" charset="0"/>
            </a:rPr>
            <a:t>BAŞTAŞ- İ.K. Müdürü Niyazi YILDIZ</a:t>
          </a:r>
          <a:endParaRPr lang="tr-TR">
            <a:latin typeface="Aptos" panose="020B0004020202020204" pitchFamily="34" charset="0"/>
          </a:endParaRPr>
        </a:p>
      </dgm:t>
    </dgm:pt>
    <dgm:pt modelId="{96F400C6-79E4-4E64-B21F-12EB8730B2FF}" type="parTrans" cxnId="{F42C95F1-98F1-4217-8750-743288B43274}">
      <dgm:prSet/>
      <dgm:spPr/>
      <dgm:t>
        <a:bodyPr/>
        <a:lstStyle/>
        <a:p>
          <a:endParaRPr lang="tr-TR"/>
        </a:p>
      </dgm:t>
    </dgm:pt>
    <dgm:pt modelId="{3B225784-B0DB-489E-B260-1A7F1909783C}" type="sibTrans" cxnId="{F42C95F1-98F1-4217-8750-743288B43274}">
      <dgm:prSet/>
      <dgm:spPr/>
      <dgm:t>
        <a:bodyPr/>
        <a:lstStyle/>
        <a:p>
          <a:endParaRPr lang="tr-TR"/>
        </a:p>
      </dgm:t>
    </dgm:pt>
    <dgm:pt modelId="{A3AD3B24-1670-4B6B-866A-DF02463CCF5F}">
      <dgm:prSet/>
      <dgm:spPr/>
      <dgm:t>
        <a:bodyPr/>
        <a:lstStyle/>
        <a:p>
          <a:r>
            <a:rPr lang="tr-TR" b="0" i="0" baseline="0">
              <a:latin typeface="Aptos" panose="020B0004020202020204" pitchFamily="34" charset="0"/>
            </a:rPr>
            <a:t>YEMMAK- İ.K. Müdürü Serdar EREN</a:t>
          </a:r>
          <a:endParaRPr lang="tr-TR">
            <a:latin typeface="Aptos" panose="020B0004020202020204" pitchFamily="34" charset="0"/>
          </a:endParaRPr>
        </a:p>
      </dgm:t>
    </dgm:pt>
    <dgm:pt modelId="{01CD9CF3-054C-43F6-8DD5-A0496F625916}" type="parTrans" cxnId="{2BBCBB3D-C5FD-4C2A-AFA1-BE8D68E9BE6F}">
      <dgm:prSet/>
      <dgm:spPr/>
      <dgm:t>
        <a:bodyPr/>
        <a:lstStyle/>
        <a:p>
          <a:endParaRPr lang="tr-TR"/>
        </a:p>
      </dgm:t>
    </dgm:pt>
    <dgm:pt modelId="{6093EB78-D739-4732-AEFD-425CDAB83864}" type="sibTrans" cxnId="{2BBCBB3D-C5FD-4C2A-AFA1-BE8D68E9BE6F}">
      <dgm:prSet/>
      <dgm:spPr/>
      <dgm:t>
        <a:bodyPr/>
        <a:lstStyle/>
        <a:p>
          <a:endParaRPr lang="tr-TR"/>
        </a:p>
      </dgm:t>
    </dgm:pt>
    <dgm:pt modelId="{ABB89706-DCF4-4099-99D9-044ED78839AE}">
      <dgm:prSet/>
      <dgm:spPr/>
      <dgm:t>
        <a:bodyPr/>
        <a:lstStyle/>
        <a:p>
          <a:r>
            <a:rPr lang="tr-TR" b="0" i="0" baseline="0">
              <a:latin typeface="Aptos" panose="020B0004020202020204" pitchFamily="34" charset="0"/>
            </a:rPr>
            <a:t>Gönenli Süt- İ.K. Müdürü Erol YILDIZ</a:t>
          </a:r>
          <a:endParaRPr lang="tr-TR">
            <a:latin typeface="Aptos" panose="020B0004020202020204" pitchFamily="34" charset="0"/>
          </a:endParaRPr>
        </a:p>
      </dgm:t>
    </dgm:pt>
    <dgm:pt modelId="{5D3B90CC-E29A-406E-AB9B-A68CFC13AA2F}" type="parTrans" cxnId="{FAAF1371-D163-42EA-824A-60DC84F4F2F7}">
      <dgm:prSet/>
      <dgm:spPr/>
      <dgm:t>
        <a:bodyPr/>
        <a:lstStyle/>
        <a:p>
          <a:endParaRPr lang="tr-TR"/>
        </a:p>
      </dgm:t>
    </dgm:pt>
    <dgm:pt modelId="{C9500EA2-3AD8-4A33-B47A-8090730FC3E4}" type="sibTrans" cxnId="{FAAF1371-D163-42EA-824A-60DC84F4F2F7}">
      <dgm:prSet/>
      <dgm:spPr/>
      <dgm:t>
        <a:bodyPr/>
        <a:lstStyle/>
        <a:p>
          <a:endParaRPr lang="tr-TR"/>
        </a:p>
      </dgm:t>
    </dgm:pt>
    <dgm:pt modelId="{2E1B422D-BE21-44D0-88E3-4A9B833787B4}">
      <dgm:prSet/>
      <dgm:spPr/>
      <dgm:t>
        <a:bodyPr/>
        <a:lstStyle/>
        <a:p>
          <a:r>
            <a:rPr lang="tr-TR" b="0" i="0" baseline="0">
              <a:latin typeface="Aptos" panose="020B0004020202020204" pitchFamily="34" charset="0"/>
            </a:rPr>
            <a:t>Eken Otel - İ.K. Müdürü Fulya ÖZEN</a:t>
          </a:r>
          <a:endParaRPr lang="tr-TR">
            <a:latin typeface="Aptos" panose="020B0004020202020204" pitchFamily="34" charset="0"/>
          </a:endParaRPr>
        </a:p>
      </dgm:t>
    </dgm:pt>
    <dgm:pt modelId="{CB1C2092-7EFE-4CCA-8A48-A907A475F858}" type="parTrans" cxnId="{08D85C3D-82E9-463A-872D-6124AADCD95B}">
      <dgm:prSet/>
      <dgm:spPr/>
      <dgm:t>
        <a:bodyPr/>
        <a:lstStyle/>
        <a:p>
          <a:endParaRPr lang="tr-TR"/>
        </a:p>
      </dgm:t>
    </dgm:pt>
    <dgm:pt modelId="{D741AFE8-1A65-4246-A7C1-6F3A68E1C4FE}" type="sibTrans" cxnId="{08D85C3D-82E9-463A-872D-6124AADCD95B}">
      <dgm:prSet/>
      <dgm:spPr/>
      <dgm:t>
        <a:bodyPr/>
        <a:lstStyle/>
        <a:p>
          <a:endParaRPr lang="tr-TR"/>
        </a:p>
      </dgm:t>
    </dgm:pt>
    <dgm:pt modelId="{259A10E2-183B-4F3C-8235-F7EB9C4AD76E}">
      <dgm:prSet/>
      <dgm:spPr/>
      <dgm:t>
        <a:bodyPr/>
        <a:lstStyle/>
        <a:p>
          <a:r>
            <a:rPr lang="tr-TR" b="0" i="0" baseline="0">
              <a:latin typeface="Aptos" panose="020B0004020202020204" pitchFamily="34" charset="0"/>
            </a:rPr>
            <a:t>Bupiliç - İ.K. Müdürü Ufuk AYAN</a:t>
          </a:r>
          <a:endParaRPr lang="tr-TR">
            <a:latin typeface="Aptos" panose="020B0004020202020204" pitchFamily="34" charset="0"/>
          </a:endParaRPr>
        </a:p>
      </dgm:t>
    </dgm:pt>
    <dgm:pt modelId="{F51D7331-662A-476D-B05D-74AD33CF98CF}" type="parTrans" cxnId="{49CE4982-0F6C-4D12-8800-4A011630984E}">
      <dgm:prSet/>
      <dgm:spPr/>
      <dgm:t>
        <a:bodyPr/>
        <a:lstStyle/>
        <a:p>
          <a:endParaRPr lang="tr-TR"/>
        </a:p>
      </dgm:t>
    </dgm:pt>
    <dgm:pt modelId="{CADFE8FF-F65B-4808-9976-0198F52B4D72}" type="sibTrans" cxnId="{49CE4982-0F6C-4D12-8800-4A011630984E}">
      <dgm:prSet/>
      <dgm:spPr/>
      <dgm:t>
        <a:bodyPr/>
        <a:lstStyle/>
        <a:p>
          <a:endParaRPr lang="tr-TR"/>
        </a:p>
      </dgm:t>
    </dgm:pt>
    <dgm:pt modelId="{83C67798-2CE5-4BAD-BC36-CD954DCD1E39}">
      <dgm:prSet/>
      <dgm:spPr/>
      <dgm:t>
        <a:bodyPr/>
        <a:lstStyle/>
        <a:p>
          <a:r>
            <a:rPr lang="tr-TR" b="0" i="0" baseline="0">
              <a:latin typeface="Aptos" panose="020B0004020202020204" pitchFamily="34" charset="0"/>
            </a:rPr>
            <a:t>Adin- İ.K. Müdürü Hasan PALAMUT</a:t>
          </a:r>
          <a:endParaRPr lang="tr-TR">
            <a:latin typeface="Aptos" panose="020B0004020202020204" pitchFamily="34" charset="0"/>
          </a:endParaRPr>
        </a:p>
      </dgm:t>
    </dgm:pt>
    <dgm:pt modelId="{9EF2BBE7-01C2-4CEE-982D-0B68415BAC5B}" type="parTrans" cxnId="{0EC16DC8-FB58-4AD2-BFD3-A99DE894BF58}">
      <dgm:prSet/>
      <dgm:spPr/>
      <dgm:t>
        <a:bodyPr/>
        <a:lstStyle/>
        <a:p>
          <a:endParaRPr lang="tr-TR"/>
        </a:p>
      </dgm:t>
    </dgm:pt>
    <dgm:pt modelId="{EE8278C4-B294-4748-A980-4990CB9BF691}" type="sibTrans" cxnId="{0EC16DC8-FB58-4AD2-BFD3-A99DE894BF58}">
      <dgm:prSet/>
      <dgm:spPr/>
      <dgm:t>
        <a:bodyPr/>
        <a:lstStyle/>
        <a:p>
          <a:endParaRPr lang="tr-TR"/>
        </a:p>
      </dgm:t>
    </dgm:pt>
    <dgm:pt modelId="{7F9EBE42-2CD6-4723-A5C2-26B69A128474}">
      <dgm:prSet/>
      <dgm:spPr/>
      <dgm:t>
        <a:bodyPr/>
        <a:lstStyle/>
        <a:p>
          <a:r>
            <a:rPr lang="tr-TR" b="0" i="0" baseline="0">
              <a:latin typeface="Aptos" panose="020B0004020202020204" pitchFamily="34" charset="0"/>
            </a:rPr>
            <a:t>Bandırma İŞKUR – İş ve Meslek Danışmanı İlker TINAY</a:t>
          </a:r>
          <a:endParaRPr lang="tr-TR">
            <a:latin typeface="Aptos" panose="020B0004020202020204" pitchFamily="34" charset="0"/>
          </a:endParaRPr>
        </a:p>
      </dgm:t>
    </dgm:pt>
    <dgm:pt modelId="{73FB8919-4BC0-41EC-8B57-461EC4A5977D}" type="parTrans" cxnId="{A3390958-1EE0-4596-81A5-639361E577F3}">
      <dgm:prSet/>
      <dgm:spPr/>
      <dgm:t>
        <a:bodyPr/>
        <a:lstStyle/>
        <a:p>
          <a:endParaRPr lang="tr-TR"/>
        </a:p>
      </dgm:t>
    </dgm:pt>
    <dgm:pt modelId="{9B0B26DD-D40B-45E9-AD2D-7962B53EAA8B}" type="sibTrans" cxnId="{A3390958-1EE0-4596-81A5-639361E577F3}">
      <dgm:prSet/>
      <dgm:spPr/>
      <dgm:t>
        <a:bodyPr/>
        <a:lstStyle/>
        <a:p>
          <a:endParaRPr lang="tr-TR"/>
        </a:p>
      </dgm:t>
    </dgm:pt>
    <dgm:pt modelId="{559C7DD3-5295-4871-9BAD-42565F89BE88}">
      <dgm:prSet/>
      <dgm:spPr/>
      <dgm:t>
        <a:bodyPr/>
        <a:lstStyle/>
        <a:p>
          <a:r>
            <a:rPr lang="tr-TR" b="0" i="0" baseline="0">
              <a:latin typeface="Aptos" panose="020B0004020202020204" pitchFamily="34" charset="0"/>
            </a:rPr>
            <a:t>BAGFAŞ – İ. K. Müdürü Gökmen BAYRAM</a:t>
          </a:r>
          <a:endParaRPr lang="tr-TR">
            <a:latin typeface="Aptos" panose="020B0004020202020204" pitchFamily="34" charset="0"/>
          </a:endParaRPr>
        </a:p>
      </dgm:t>
    </dgm:pt>
    <dgm:pt modelId="{0C586891-57B0-4EE4-AF89-BD538717D03C}" type="parTrans" cxnId="{40C8180B-FB7A-4E21-8695-663A5924AE9E}">
      <dgm:prSet/>
      <dgm:spPr/>
      <dgm:t>
        <a:bodyPr/>
        <a:lstStyle/>
        <a:p>
          <a:endParaRPr lang="tr-TR"/>
        </a:p>
      </dgm:t>
    </dgm:pt>
    <dgm:pt modelId="{B96E19CE-739B-4E5C-AE15-C5A1001311F0}" type="sibTrans" cxnId="{40C8180B-FB7A-4E21-8695-663A5924AE9E}">
      <dgm:prSet/>
      <dgm:spPr/>
      <dgm:t>
        <a:bodyPr/>
        <a:lstStyle/>
        <a:p>
          <a:endParaRPr lang="tr-TR"/>
        </a:p>
      </dgm:t>
    </dgm:pt>
    <dgm:pt modelId="{98973110-957D-4EDA-9FB0-8FBFE42E553B}">
      <dgm:prSet/>
      <dgm:spPr/>
      <dgm:t>
        <a:bodyPr/>
        <a:lstStyle/>
        <a:p>
          <a:r>
            <a:rPr lang="tr-TR" b="0" i="0" baseline="0">
              <a:latin typeface="Aptos" panose="020B0004020202020204" pitchFamily="34" charset="0"/>
            </a:rPr>
            <a:t>Mezun Öğrenci Duygu Sevim AYTAN</a:t>
          </a:r>
          <a:endParaRPr lang="tr-TR">
            <a:latin typeface="Aptos" panose="020B0004020202020204" pitchFamily="34" charset="0"/>
          </a:endParaRPr>
        </a:p>
      </dgm:t>
    </dgm:pt>
    <dgm:pt modelId="{2BA45EA1-D286-4BA5-A7FB-2A4283A4F686}" type="parTrans" cxnId="{7C146F63-71F2-4DD0-95D2-756F8CC7D61B}">
      <dgm:prSet/>
      <dgm:spPr/>
      <dgm:t>
        <a:bodyPr/>
        <a:lstStyle/>
        <a:p>
          <a:endParaRPr lang="tr-TR"/>
        </a:p>
      </dgm:t>
    </dgm:pt>
    <dgm:pt modelId="{DF601697-6509-4A16-81BC-2A522722486E}" type="sibTrans" cxnId="{7C146F63-71F2-4DD0-95D2-756F8CC7D61B}">
      <dgm:prSet/>
      <dgm:spPr/>
      <dgm:t>
        <a:bodyPr/>
        <a:lstStyle/>
        <a:p>
          <a:endParaRPr lang="tr-TR"/>
        </a:p>
      </dgm:t>
    </dgm:pt>
    <dgm:pt modelId="{4975435B-BCF8-48AC-8F21-58554708EBC9}">
      <dgm:prSet/>
      <dgm:spPr/>
      <dgm:t>
        <a:bodyPr/>
        <a:lstStyle/>
        <a:p>
          <a:r>
            <a:rPr lang="tr-TR" b="0" i="0" baseline="0" dirty="0">
              <a:latin typeface="Aptos" panose="020B0004020202020204" pitchFamily="34" charset="0"/>
            </a:rPr>
            <a:t>Mezun Öğrenci Sevin KARAGÖZ</a:t>
          </a:r>
          <a:endParaRPr lang="tr-TR" dirty="0">
            <a:latin typeface="Aptos" panose="020B0004020202020204" pitchFamily="34" charset="0"/>
          </a:endParaRPr>
        </a:p>
      </dgm:t>
    </dgm:pt>
    <dgm:pt modelId="{6004625D-66FE-4D49-9995-2FD8D75DFBA9}" type="parTrans" cxnId="{CDF274D5-C036-4080-9E11-A2D7A633669F}">
      <dgm:prSet/>
      <dgm:spPr/>
      <dgm:t>
        <a:bodyPr/>
        <a:lstStyle/>
        <a:p>
          <a:endParaRPr lang="tr-TR"/>
        </a:p>
      </dgm:t>
    </dgm:pt>
    <dgm:pt modelId="{36924257-FE07-4EB6-A30B-732F92DB1765}" type="sibTrans" cxnId="{CDF274D5-C036-4080-9E11-A2D7A633669F}">
      <dgm:prSet/>
      <dgm:spPr/>
      <dgm:t>
        <a:bodyPr/>
        <a:lstStyle/>
        <a:p>
          <a:endParaRPr lang="tr-TR"/>
        </a:p>
      </dgm:t>
    </dgm:pt>
    <dgm:pt modelId="{5CCC58FD-93F5-430F-8DEC-3063A1F29FDB}" type="pres">
      <dgm:prSet presAssocID="{0D5A359A-1CB6-45EF-9F5F-E24376682F8C}" presName="vert0" presStyleCnt="0">
        <dgm:presLayoutVars>
          <dgm:dir/>
          <dgm:animOne val="branch"/>
          <dgm:animLvl val="lvl"/>
        </dgm:presLayoutVars>
      </dgm:prSet>
      <dgm:spPr/>
    </dgm:pt>
    <dgm:pt modelId="{40A119F6-1557-4900-AE05-CFA2B4335957}" type="pres">
      <dgm:prSet presAssocID="{4A31C8E1-5DEF-4AAF-8126-B13990C07218}" presName="thickLine" presStyleLbl="alignNode1" presStyleIdx="0" presStyleCnt="12"/>
      <dgm:spPr/>
    </dgm:pt>
    <dgm:pt modelId="{A543255D-15ED-443C-8CD7-010F8E0A6925}" type="pres">
      <dgm:prSet presAssocID="{4A31C8E1-5DEF-4AAF-8126-B13990C07218}" presName="horz1" presStyleCnt="0"/>
      <dgm:spPr/>
    </dgm:pt>
    <dgm:pt modelId="{2B068223-69DD-44B0-85B9-BE700CC0DFA4}" type="pres">
      <dgm:prSet presAssocID="{4A31C8E1-5DEF-4AAF-8126-B13990C07218}" presName="tx1" presStyleLbl="revTx" presStyleIdx="0" presStyleCnt="12"/>
      <dgm:spPr/>
    </dgm:pt>
    <dgm:pt modelId="{A24A5F20-D355-4E8D-9B04-7DCE82ECDF82}" type="pres">
      <dgm:prSet presAssocID="{4A31C8E1-5DEF-4AAF-8126-B13990C07218}" presName="vert1" presStyleCnt="0"/>
      <dgm:spPr/>
    </dgm:pt>
    <dgm:pt modelId="{DA6BB547-380C-44B0-BE69-B6277B58EFEE}" type="pres">
      <dgm:prSet presAssocID="{60248548-16EB-42D0-B91A-E6781E71D3E4}" presName="thickLine" presStyleLbl="alignNode1" presStyleIdx="1" presStyleCnt="12"/>
      <dgm:spPr/>
    </dgm:pt>
    <dgm:pt modelId="{1FC51D08-F33C-4FB9-B9E6-D3AA4E7E9A16}" type="pres">
      <dgm:prSet presAssocID="{60248548-16EB-42D0-B91A-E6781E71D3E4}" presName="horz1" presStyleCnt="0"/>
      <dgm:spPr/>
    </dgm:pt>
    <dgm:pt modelId="{8C5DB4D2-011C-46FF-A52F-9711D14A01FB}" type="pres">
      <dgm:prSet presAssocID="{60248548-16EB-42D0-B91A-E6781E71D3E4}" presName="tx1" presStyleLbl="revTx" presStyleIdx="1" presStyleCnt="12"/>
      <dgm:spPr/>
    </dgm:pt>
    <dgm:pt modelId="{3BFC279C-9408-44B0-A419-3C1D07406740}" type="pres">
      <dgm:prSet presAssocID="{60248548-16EB-42D0-B91A-E6781E71D3E4}" presName="vert1" presStyleCnt="0"/>
      <dgm:spPr/>
    </dgm:pt>
    <dgm:pt modelId="{074AA607-F553-49FD-8128-EB75AE642A50}" type="pres">
      <dgm:prSet presAssocID="{ED5831DD-C09E-4569-9A73-F5BA8387BE9F}" presName="thickLine" presStyleLbl="alignNode1" presStyleIdx="2" presStyleCnt="12"/>
      <dgm:spPr/>
    </dgm:pt>
    <dgm:pt modelId="{9C4338FB-EFD2-4DE2-8BE1-C35EE31DB05F}" type="pres">
      <dgm:prSet presAssocID="{ED5831DD-C09E-4569-9A73-F5BA8387BE9F}" presName="horz1" presStyleCnt="0"/>
      <dgm:spPr/>
    </dgm:pt>
    <dgm:pt modelId="{D2D07F03-67D7-4F30-84C0-D82C34C37DB6}" type="pres">
      <dgm:prSet presAssocID="{ED5831DD-C09E-4569-9A73-F5BA8387BE9F}" presName="tx1" presStyleLbl="revTx" presStyleIdx="2" presStyleCnt="12"/>
      <dgm:spPr/>
    </dgm:pt>
    <dgm:pt modelId="{DEB5CA28-28C0-4B27-ADEF-DB1424A354F2}" type="pres">
      <dgm:prSet presAssocID="{ED5831DD-C09E-4569-9A73-F5BA8387BE9F}" presName="vert1" presStyleCnt="0"/>
      <dgm:spPr/>
    </dgm:pt>
    <dgm:pt modelId="{5F328D2E-77B2-47A2-ACDD-2D21903C13E6}" type="pres">
      <dgm:prSet presAssocID="{A3AD3B24-1670-4B6B-866A-DF02463CCF5F}" presName="thickLine" presStyleLbl="alignNode1" presStyleIdx="3" presStyleCnt="12"/>
      <dgm:spPr/>
    </dgm:pt>
    <dgm:pt modelId="{EBFC2031-07E4-4E19-BCC1-28EB06BF676C}" type="pres">
      <dgm:prSet presAssocID="{A3AD3B24-1670-4B6B-866A-DF02463CCF5F}" presName="horz1" presStyleCnt="0"/>
      <dgm:spPr/>
    </dgm:pt>
    <dgm:pt modelId="{8F946061-0588-4D1D-A07D-0D1E41182474}" type="pres">
      <dgm:prSet presAssocID="{A3AD3B24-1670-4B6B-866A-DF02463CCF5F}" presName="tx1" presStyleLbl="revTx" presStyleIdx="3" presStyleCnt="12"/>
      <dgm:spPr/>
    </dgm:pt>
    <dgm:pt modelId="{E7BA407B-647A-4148-89E2-AB2992D0BB35}" type="pres">
      <dgm:prSet presAssocID="{A3AD3B24-1670-4B6B-866A-DF02463CCF5F}" presName="vert1" presStyleCnt="0"/>
      <dgm:spPr/>
    </dgm:pt>
    <dgm:pt modelId="{8D6A2254-6C11-4642-BD31-08473CBF7CE7}" type="pres">
      <dgm:prSet presAssocID="{ABB89706-DCF4-4099-99D9-044ED78839AE}" presName="thickLine" presStyleLbl="alignNode1" presStyleIdx="4" presStyleCnt="12"/>
      <dgm:spPr/>
    </dgm:pt>
    <dgm:pt modelId="{A1E218A7-3008-4324-A1C9-B9092D7CDF8D}" type="pres">
      <dgm:prSet presAssocID="{ABB89706-DCF4-4099-99D9-044ED78839AE}" presName="horz1" presStyleCnt="0"/>
      <dgm:spPr/>
    </dgm:pt>
    <dgm:pt modelId="{D301F708-3BA1-4BF3-97A2-3E8031CF0812}" type="pres">
      <dgm:prSet presAssocID="{ABB89706-DCF4-4099-99D9-044ED78839AE}" presName="tx1" presStyleLbl="revTx" presStyleIdx="4" presStyleCnt="12"/>
      <dgm:spPr/>
    </dgm:pt>
    <dgm:pt modelId="{11987705-E418-4BA8-A430-44BA5C9B20B5}" type="pres">
      <dgm:prSet presAssocID="{ABB89706-DCF4-4099-99D9-044ED78839AE}" presName="vert1" presStyleCnt="0"/>
      <dgm:spPr/>
    </dgm:pt>
    <dgm:pt modelId="{55C70596-0C0D-41C9-82ED-8852FD140D34}" type="pres">
      <dgm:prSet presAssocID="{2E1B422D-BE21-44D0-88E3-4A9B833787B4}" presName="thickLine" presStyleLbl="alignNode1" presStyleIdx="5" presStyleCnt="12"/>
      <dgm:spPr/>
    </dgm:pt>
    <dgm:pt modelId="{6C8D1F55-3EF7-4B67-8675-72B529348EC6}" type="pres">
      <dgm:prSet presAssocID="{2E1B422D-BE21-44D0-88E3-4A9B833787B4}" presName="horz1" presStyleCnt="0"/>
      <dgm:spPr/>
    </dgm:pt>
    <dgm:pt modelId="{4E29AD24-1264-45C0-8293-899F332C88D2}" type="pres">
      <dgm:prSet presAssocID="{2E1B422D-BE21-44D0-88E3-4A9B833787B4}" presName="tx1" presStyleLbl="revTx" presStyleIdx="5" presStyleCnt="12"/>
      <dgm:spPr/>
    </dgm:pt>
    <dgm:pt modelId="{6028BB1E-3D71-4292-AA3C-F37CDC8AF3E0}" type="pres">
      <dgm:prSet presAssocID="{2E1B422D-BE21-44D0-88E3-4A9B833787B4}" presName="vert1" presStyleCnt="0"/>
      <dgm:spPr/>
    </dgm:pt>
    <dgm:pt modelId="{AB4803E1-3445-42FD-929D-A0D77A24E5D5}" type="pres">
      <dgm:prSet presAssocID="{259A10E2-183B-4F3C-8235-F7EB9C4AD76E}" presName="thickLine" presStyleLbl="alignNode1" presStyleIdx="6" presStyleCnt="12"/>
      <dgm:spPr/>
    </dgm:pt>
    <dgm:pt modelId="{AA6D31C6-8C5E-450C-81F4-F8028D54662C}" type="pres">
      <dgm:prSet presAssocID="{259A10E2-183B-4F3C-8235-F7EB9C4AD76E}" presName="horz1" presStyleCnt="0"/>
      <dgm:spPr/>
    </dgm:pt>
    <dgm:pt modelId="{D14FEBF0-DC9B-4297-8122-70E3AF96674E}" type="pres">
      <dgm:prSet presAssocID="{259A10E2-183B-4F3C-8235-F7EB9C4AD76E}" presName="tx1" presStyleLbl="revTx" presStyleIdx="6" presStyleCnt="12"/>
      <dgm:spPr/>
    </dgm:pt>
    <dgm:pt modelId="{77DFA357-89A9-452F-99E2-9F9FAC1C9156}" type="pres">
      <dgm:prSet presAssocID="{259A10E2-183B-4F3C-8235-F7EB9C4AD76E}" presName="vert1" presStyleCnt="0"/>
      <dgm:spPr/>
    </dgm:pt>
    <dgm:pt modelId="{5681CBB8-D6D6-454E-BD74-76D32704973E}" type="pres">
      <dgm:prSet presAssocID="{83C67798-2CE5-4BAD-BC36-CD954DCD1E39}" presName="thickLine" presStyleLbl="alignNode1" presStyleIdx="7" presStyleCnt="12"/>
      <dgm:spPr/>
    </dgm:pt>
    <dgm:pt modelId="{B515575C-1571-4B75-A1A1-5199CC74E98E}" type="pres">
      <dgm:prSet presAssocID="{83C67798-2CE5-4BAD-BC36-CD954DCD1E39}" presName="horz1" presStyleCnt="0"/>
      <dgm:spPr/>
    </dgm:pt>
    <dgm:pt modelId="{195CB8D3-78B3-4ED2-9061-2A7D4C4B8D3B}" type="pres">
      <dgm:prSet presAssocID="{83C67798-2CE5-4BAD-BC36-CD954DCD1E39}" presName="tx1" presStyleLbl="revTx" presStyleIdx="7" presStyleCnt="12"/>
      <dgm:spPr/>
    </dgm:pt>
    <dgm:pt modelId="{A12808F6-F82A-4010-B40E-0346229850E3}" type="pres">
      <dgm:prSet presAssocID="{83C67798-2CE5-4BAD-BC36-CD954DCD1E39}" presName="vert1" presStyleCnt="0"/>
      <dgm:spPr/>
    </dgm:pt>
    <dgm:pt modelId="{93DB4A39-56B8-452C-B189-E92BD4FAE4C2}" type="pres">
      <dgm:prSet presAssocID="{7F9EBE42-2CD6-4723-A5C2-26B69A128474}" presName="thickLine" presStyleLbl="alignNode1" presStyleIdx="8" presStyleCnt="12"/>
      <dgm:spPr/>
    </dgm:pt>
    <dgm:pt modelId="{B55C4158-C737-485E-A026-9594499036C4}" type="pres">
      <dgm:prSet presAssocID="{7F9EBE42-2CD6-4723-A5C2-26B69A128474}" presName="horz1" presStyleCnt="0"/>
      <dgm:spPr/>
    </dgm:pt>
    <dgm:pt modelId="{CE63A587-45D1-43C7-B795-C66803798893}" type="pres">
      <dgm:prSet presAssocID="{7F9EBE42-2CD6-4723-A5C2-26B69A128474}" presName="tx1" presStyleLbl="revTx" presStyleIdx="8" presStyleCnt="12"/>
      <dgm:spPr/>
    </dgm:pt>
    <dgm:pt modelId="{C909CBED-331E-4762-9540-B76FBEE5E225}" type="pres">
      <dgm:prSet presAssocID="{7F9EBE42-2CD6-4723-A5C2-26B69A128474}" presName="vert1" presStyleCnt="0"/>
      <dgm:spPr/>
    </dgm:pt>
    <dgm:pt modelId="{4506AABC-07E5-4C77-81A1-2D77EA6CF633}" type="pres">
      <dgm:prSet presAssocID="{559C7DD3-5295-4871-9BAD-42565F89BE88}" presName="thickLine" presStyleLbl="alignNode1" presStyleIdx="9" presStyleCnt="12"/>
      <dgm:spPr/>
    </dgm:pt>
    <dgm:pt modelId="{791CAD14-6433-4F38-9E08-C65BEE83CC90}" type="pres">
      <dgm:prSet presAssocID="{559C7DD3-5295-4871-9BAD-42565F89BE88}" presName="horz1" presStyleCnt="0"/>
      <dgm:spPr/>
    </dgm:pt>
    <dgm:pt modelId="{AD24C022-EF52-4E69-8B53-5F289D9CE47B}" type="pres">
      <dgm:prSet presAssocID="{559C7DD3-5295-4871-9BAD-42565F89BE88}" presName="tx1" presStyleLbl="revTx" presStyleIdx="9" presStyleCnt="12"/>
      <dgm:spPr/>
    </dgm:pt>
    <dgm:pt modelId="{2DE53A66-73DB-4FB1-A3CE-75DFBC0405F5}" type="pres">
      <dgm:prSet presAssocID="{559C7DD3-5295-4871-9BAD-42565F89BE88}" presName="vert1" presStyleCnt="0"/>
      <dgm:spPr/>
    </dgm:pt>
    <dgm:pt modelId="{DD6B898E-8D42-46AA-BB6E-6DC1AFEC5163}" type="pres">
      <dgm:prSet presAssocID="{98973110-957D-4EDA-9FB0-8FBFE42E553B}" presName="thickLine" presStyleLbl="alignNode1" presStyleIdx="10" presStyleCnt="12"/>
      <dgm:spPr/>
    </dgm:pt>
    <dgm:pt modelId="{8CDC572C-A270-43A9-ACEC-46E209FB7955}" type="pres">
      <dgm:prSet presAssocID="{98973110-957D-4EDA-9FB0-8FBFE42E553B}" presName="horz1" presStyleCnt="0"/>
      <dgm:spPr/>
    </dgm:pt>
    <dgm:pt modelId="{0F107EBC-B71D-49A5-83F4-0BA1C56458D1}" type="pres">
      <dgm:prSet presAssocID="{98973110-957D-4EDA-9FB0-8FBFE42E553B}" presName="tx1" presStyleLbl="revTx" presStyleIdx="10" presStyleCnt="12"/>
      <dgm:spPr/>
    </dgm:pt>
    <dgm:pt modelId="{9A185A0F-3262-4318-AA32-CA6CA34F3A85}" type="pres">
      <dgm:prSet presAssocID="{98973110-957D-4EDA-9FB0-8FBFE42E553B}" presName="vert1" presStyleCnt="0"/>
      <dgm:spPr/>
    </dgm:pt>
    <dgm:pt modelId="{379000FC-0CEE-48E3-920A-72FF3F426777}" type="pres">
      <dgm:prSet presAssocID="{4975435B-BCF8-48AC-8F21-58554708EBC9}" presName="thickLine" presStyleLbl="alignNode1" presStyleIdx="11" presStyleCnt="12"/>
      <dgm:spPr/>
    </dgm:pt>
    <dgm:pt modelId="{F3EA4810-072D-41D7-A907-B45E3A698C2E}" type="pres">
      <dgm:prSet presAssocID="{4975435B-BCF8-48AC-8F21-58554708EBC9}" presName="horz1" presStyleCnt="0"/>
      <dgm:spPr/>
    </dgm:pt>
    <dgm:pt modelId="{FA1E44CD-CD02-4A72-A8A4-9168FF513EB0}" type="pres">
      <dgm:prSet presAssocID="{4975435B-BCF8-48AC-8F21-58554708EBC9}" presName="tx1" presStyleLbl="revTx" presStyleIdx="11" presStyleCnt="12"/>
      <dgm:spPr/>
    </dgm:pt>
    <dgm:pt modelId="{2DD61654-B26B-468C-9762-8C6526EED28C}" type="pres">
      <dgm:prSet presAssocID="{4975435B-BCF8-48AC-8F21-58554708EBC9}" presName="vert1" presStyleCnt="0"/>
      <dgm:spPr/>
    </dgm:pt>
  </dgm:ptLst>
  <dgm:cxnLst>
    <dgm:cxn modelId="{4713DB03-03B8-4B5E-AB01-A07F623E7998}" type="presOf" srcId="{4A31C8E1-5DEF-4AAF-8126-B13990C07218}" destId="{2B068223-69DD-44B0-85B9-BE700CC0DFA4}" srcOrd="0" destOrd="0" presId="urn:microsoft.com/office/officeart/2008/layout/LinedList"/>
    <dgm:cxn modelId="{34C6C307-94B4-4000-93FC-ED83E0D32770}" type="presOf" srcId="{4975435B-BCF8-48AC-8F21-58554708EBC9}" destId="{FA1E44CD-CD02-4A72-A8A4-9168FF513EB0}" srcOrd="0" destOrd="0" presId="urn:microsoft.com/office/officeart/2008/layout/LinedList"/>
    <dgm:cxn modelId="{40C8180B-FB7A-4E21-8695-663A5924AE9E}" srcId="{0D5A359A-1CB6-45EF-9F5F-E24376682F8C}" destId="{559C7DD3-5295-4871-9BAD-42565F89BE88}" srcOrd="9" destOrd="0" parTransId="{0C586891-57B0-4EE4-AF89-BD538717D03C}" sibTransId="{B96E19CE-739B-4E5C-AE15-C5A1001311F0}"/>
    <dgm:cxn modelId="{BAA53D27-AC9A-4F99-ABE6-E0414708D328}" type="presOf" srcId="{ABB89706-DCF4-4099-99D9-044ED78839AE}" destId="{D301F708-3BA1-4BF3-97A2-3E8031CF0812}" srcOrd="0" destOrd="0" presId="urn:microsoft.com/office/officeart/2008/layout/LinedList"/>
    <dgm:cxn modelId="{F06FAE2E-1C92-4330-87E2-ABC4D9F757B6}" type="presOf" srcId="{559C7DD3-5295-4871-9BAD-42565F89BE88}" destId="{AD24C022-EF52-4E69-8B53-5F289D9CE47B}" srcOrd="0" destOrd="0" presId="urn:microsoft.com/office/officeart/2008/layout/LinedList"/>
    <dgm:cxn modelId="{9722DD36-32B3-4C8D-80BD-53E2729BAF8B}" srcId="{0D5A359A-1CB6-45EF-9F5F-E24376682F8C}" destId="{60248548-16EB-42D0-B91A-E6781E71D3E4}" srcOrd="1" destOrd="0" parTransId="{4CED015E-7EE8-4863-A76A-B55C947A919A}" sibTransId="{00E7AE9F-6EFA-44A7-9BAE-5876E2C3BD67}"/>
    <dgm:cxn modelId="{08D85C3D-82E9-463A-872D-6124AADCD95B}" srcId="{0D5A359A-1CB6-45EF-9F5F-E24376682F8C}" destId="{2E1B422D-BE21-44D0-88E3-4A9B833787B4}" srcOrd="5" destOrd="0" parTransId="{CB1C2092-7EFE-4CCA-8A48-A907A475F858}" sibTransId="{D741AFE8-1A65-4246-A7C1-6F3A68E1C4FE}"/>
    <dgm:cxn modelId="{2BBCBB3D-C5FD-4C2A-AFA1-BE8D68E9BE6F}" srcId="{0D5A359A-1CB6-45EF-9F5F-E24376682F8C}" destId="{A3AD3B24-1670-4B6B-866A-DF02463CCF5F}" srcOrd="3" destOrd="0" parTransId="{01CD9CF3-054C-43F6-8DD5-A0496F625916}" sibTransId="{6093EB78-D739-4732-AEFD-425CDAB83864}"/>
    <dgm:cxn modelId="{7C146F63-71F2-4DD0-95D2-756F8CC7D61B}" srcId="{0D5A359A-1CB6-45EF-9F5F-E24376682F8C}" destId="{98973110-957D-4EDA-9FB0-8FBFE42E553B}" srcOrd="10" destOrd="0" parTransId="{2BA45EA1-D286-4BA5-A7FB-2A4283A4F686}" sibTransId="{DF601697-6509-4A16-81BC-2A522722486E}"/>
    <dgm:cxn modelId="{AE647D6E-F77C-42D7-B81F-54C2F052A8E0}" type="presOf" srcId="{98973110-957D-4EDA-9FB0-8FBFE42E553B}" destId="{0F107EBC-B71D-49A5-83F4-0BA1C56458D1}" srcOrd="0" destOrd="0" presId="urn:microsoft.com/office/officeart/2008/layout/LinedList"/>
    <dgm:cxn modelId="{FAAF1371-D163-42EA-824A-60DC84F4F2F7}" srcId="{0D5A359A-1CB6-45EF-9F5F-E24376682F8C}" destId="{ABB89706-DCF4-4099-99D9-044ED78839AE}" srcOrd="4" destOrd="0" parTransId="{5D3B90CC-E29A-406E-AB9B-A68CFC13AA2F}" sibTransId="{C9500EA2-3AD8-4A33-B47A-8090730FC3E4}"/>
    <dgm:cxn modelId="{A3390958-1EE0-4596-81A5-639361E577F3}" srcId="{0D5A359A-1CB6-45EF-9F5F-E24376682F8C}" destId="{7F9EBE42-2CD6-4723-A5C2-26B69A128474}" srcOrd="8" destOrd="0" parTransId="{73FB8919-4BC0-41EC-8B57-461EC4A5977D}" sibTransId="{9B0B26DD-D40B-45E9-AD2D-7962B53EAA8B}"/>
    <dgm:cxn modelId="{981A307C-156D-4353-84AB-325566F3B2CF}" type="presOf" srcId="{259A10E2-183B-4F3C-8235-F7EB9C4AD76E}" destId="{D14FEBF0-DC9B-4297-8122-70E3AF96674E}" srcOrd="0" destOrd="0" presId="urn:microsoft.com/office/officeart/2008/layout/LinedList"/>
    <dgm:cxn modelId="{27454980-3E7B-4B16-AC75-EE353BFA3AB0}" type="presOf" srcId="{2E1B422D-BE21-44D0-88E3-4A9B833787B4}" destId="{4E29AD24-1264-45C0-8293-899F332C88D2}" srcOrd="0" destOrd="0" presId="urn:microsoft.com/office/officeart/2008/layout/LinedList"/>
    <dgm:cxn modelId="{49CE4982-0F6C-4D12-8800-4A011630984E}" srcId="{0D5A359A-1CB6-45EF-9F5F-E24376682F8C}" destId="{259A10E2-183B-4F3C-8235-F7EB9C4AD76E}" srcOrd="6" destOrd="0" parTransId="{F51D7331-662A-476D-B05D-74AD33CF98CF}" sibTransId="{CADFE8FF-F65B-4808-9976-0198F52B4D72}"/>
    <dgm:cxn modelId="{E2272C93-6DB0-41C8-BB7B-9A6CDAC2C1E3}" srcId="{0D5A359A-1CB6-45EF-9F5F-E24376682F8C}" destId="{4A31C8E1-5DEF-4AAF-8126-B13990C07218}" srcOrd="0" destOrd="0" parTransId="{A5ACAF9D-A67B-4043-A33E-838744842633}" sibTransId="{F12ECF8A-B6DF-44F4-9982-E0A75C5C9B1D}"/>
    <dgm:cxn modelId="{90E074A9-0AD0-43B2-BC91-F6CF569FE201}" type="presOf" srcId="{83C67798-2CE5-4BAD-BC36-CD954DCD1E39}" destId="{195CB8D3-78B3-4ED2-9061-2A7D4C4B8D3B}" srcOrd="0" destOrd="0" presId="urn:microsoft.com/office/officeart/2008/layout/LinedList"/>
    <dgm:cxn modelId="{7A8363AA-8407-434B-96F9-90734E7D6C4E}" type="presOf" srcId="{7F9EBE42-2CD6-4723-A5C2-26B69A128474}" destId="{CE63A587-45D1-43C7-B795-C66803798893}" srcOrd="0" destOrd="0" presId="urn:microsoft.com/office/officeart/2008/layout/LinedList"/>
    <dgm:cxn modelId="{0EC16DC8-FB58-4AD2-BFD3-A99DE894BF58}" srcId="{0D5A359A-1CB6-45EF-9F5F-E24376682F8C}" destId="{83C67798-2CE5-4BAD-BC36-CD954DCD1E39}" srcOrd="7" destOrd="0" parTransId="{9EF2BBE7-01C2-4CEE-982D-0B68415BAC5B}" sibTransId="{EE8278C4-B294-4748-A980-4990CB9BF691}"/>
    <dgm:cxn modelId="{CDF274D5-C036-4080-9E11-A2D7A633669F}" srcId="{0D5A359A-1CB6-45EF-9F5F-E24376682F8C}" destId="{4975435B-BCF8-48AC-8F21-58554708EBC9}" srcOrd="11" destOrd="0" parTransId="{6004625D-66FE-4D49-9995-2FD8D75DFBA9}" sibTransId="{36924257-FE07-4EB6-A30B-732F92DB1765}"/>
    <dgm:cxn modelId="{A73086D8-6F29-4993-9352-8FC18A1B4034}" type="presOf" srcId="{60248548-16EB-42D0-B91A-E6781E71D3E4}" destId="{8C5DB4D2-011C-46FF-A52F-9711D14A01FB}" srcOrd="0" destOrd="0" presId="urn:microsoft.com/office/officeart/2008/layout/LinedList"/>
    <dgm:cxn modelId="{672DD3D9-7190-41A4-8057-50CBA3C165FD}" type="presOf" srcId="{A3AD3B24-1670-4B6B-866A-DF02463CCF5F}" destId="{8F946061-0588-4D1D-A07D-0D1E41182474}" srcOrd="0" destOrd="0" presId="urn:microsoft.com/office/officeart/2008/layout/LinedList"/>
    <dgm:cxn modelId="{F42C95F1-98F1-4217-8750-743288B43274}" srcId="{0D5A359A-1CB6-45EF-9F5F-E24376682F8C}" destId="{ED5831DD-C09E-4569-9A73-F5BA8387BE9F}" srcOrd="2" destOrd="0" parTransId="{96F400C6-79E4-4E64-B21F-12EB8730B2FF}" sibTransId="{3B225784-B0DB-489E-B260-1A7F1909783C}"/>
    <dgm:cxn modelId="{B13706F2-9F4F-4197-B706-E68E040BD0E8}" type="presOf" srcId="{0D5A359A-1CB6-45EF-9F5F-E24376682F8C}" destId="{5CCC58FD-93F5-430F-8DEC-3063A1F29FDB}" srcOrd="0" destOrd="0" presId="urn:microsoft.com/office/officeart/2008/layout/LinedList"/>
    <dgm:cxn modelId="{CB6832F9-6B94-4D54-9574-DDD3B44C36FC}" type="presOf" srcId="{ED5831DD-C09E-4569-9A73-F5BA8387BE9F}" destId="{D2D07F03-67D7-4F30-84C0-D82C34C37DB6}" srcOrd="0" destOrd="0" presId="urn:microsoft.com/office/officeart/2008/layout/LinedList"/>
    <dgm:cxn modelId="{7996488D-E811-47B5-995C-72B1DD5DB9DA}" type="presParOf" srcId="{5CCC58FD-93F5-430F-8DEC-3063A1F29FDB}" destId="{40A119F6-1557-4900-AE05-CFA2B4335957}" srcOrd="0" destOrd="0" presId="urn:microsoft.com/office/officeart/2008/layout/LinedList"/>
    <dgm:cxn modelId="{DFEBF2A0-73F6-4A33-873D-0D0874B5736F}" type="presParOf" srcId="{5CCC58FD-93F5-430F-8DEC-3063A1F29FDB}" destId="{A543255D-15ED-443C-8CD7-010F8E0A6925}" srcOrd="1" destOrd="0" presId="urn:microsoft.com/office/officeart/2008/layout/LinedList"/>
    <dgm:cxn modelId="{6E3E6976-122D-4BE9-915A-CA17B3B949AE}" type="presParOf" srcId="{A543255D-15ED-443C-8CD7-010F8E0A6925}" destId="{2B068223-69DD-44B0-85B9-BE700CC0DFA4}" srcOrd="0" destOrd="0" presId="urn:microsoft.com/office/officeart/2008/layout/LinedList"/>
    <dgm:cxn modelId="{074B690A-95DD-44EE-AD8D-97EE1439A6A9}" type="presParOf" srcId="{A543255D-15ED-443C-8CD7-010F8E0A6925}" destId="{A24A5F20-D355-4E8D-9B04-7DCE82ECDF82}" srcOrd="1" destOrd="0" presId="urn:microsoft.com/office/officeart/2008/layout/LinedList"/>
    <dgm:cxn modelId="{586DC980-0BC5-4297-B374-CEDEB9BB8FC6}" type="presParOf" srcId="{5CCC58FD-93F5-430F-8DEC-3063A1F29FDB}" destId="{DA6BB547-380C-44B0-BE69-B6277B58EFEE}" srcOrd="2" destOrd="0" presId="urn:microsoft.com/office/officeart/2008/layout/LinedList"/>
    <dgm:cxn modelId="{F683253F-285C-4C05-A4DB-B539FCC8B25A}" type="presParOf" srcId="{5CCC58FD-93F5-430F-8DEC-3063A1F29FDB}" destId="{1FC51D08-F33C-4FB9-B9E6-D3AA4E7E9A16}" srcOrd="3" destOrd="0" presId="urn:microsoft.com/office/officeart/2008/layout/LinedList"/>
    <dgm:cxn modelId="{EB3482D4-5CFA-4D11-913C-9C79843D7DE1}" type="presParOf" srcId="{1FC51D08-F33C-4FB9-B9E6-D3AA4E7E9A16}" destId="{8C5DB4D2-011C-46FF-A52F-9711D14A01FB}" srcOrd="0" destOrd="0" presId="urn:microsoft.com/office/officeart/2008/layout/LinedList"/>
    <dgm:cxn modelId="{04DDA76F-6B58-42DE-B342-FA32A43615D6}" type="presParOf" srcId="{1FC51D08-F33C-4FB9-B9E6-D3AA4E7E9A16}" destId="{3BFC279C-9408-44B0-A419-3C1D07406740}" srcOrd="1" destOrd="0" presId="urn:microsoft.com/office/officeart/2008/layout/LinedList"/>
    <dgm:cxn modelId="{25E1968A-5514-4240-B41B-832A52E5F437}" type="presParOf" srcId="{5CCC58FD-93F5-430F-8DEC-3063A1F29FDB}" destId="{074AA607-F553-49FD-8128-EB75AE642A50}" srcOrd="4" destOrd="0" presId="urn:microsoft.com/office/officeart/2008/layout/LinedList"/>
    <dgm:cxn modelId="{1B69089D-9934-49F3-B90D-4AAD88226ABE}" type="presParOf" srcId="{5CCC58FD-93F5-430F-8DEC-3063A1F29FDB}" destId="{9C4338FB-EFD2-4DE2-8BE1-C35EE31DB05F}" srcOrd="5" destOrd="0" presId="urn:microsoft.com/office/officeart/2008/layout/LinedList"/>
    <dgm:cxn modelId="{18F3F019-9A59-47D8-BDDD-4A2F96E3C4F4}" type="presParOf" srcId="{9C4338FB-EFD2-4DE2-8BE1-C35EE31DB05F}" destId="{D2D07F03-67D7-4F30-84C0-D82C34C37DB6}" srcOrd="0" destOrd="0" presId="urn:microsoft.com/office/officeart/2008/layout/LinedList"/>
    <dgm:cxn modelId="{5B9CD9F1-532B-48B6-A0FD-97892D6EE348}" type="presParOf" srcId="{9C4338FB-EFD2-4DE2-8BE1-C35EE31DB05F}" destId="{DEB5CA28-28C0-4B27-ADEF-DB1424A354F2}" srcOrd="1" destOrd="0" presId="urn:microsoft.com/office/officeart/2008/layout/LinedList"/>
    <dgm:cxn modelId="{6DDE803A-36F4-4C3A-BE4F-48DAFBA18CCA}" type="presParOf" srcId="{5CCC58FD-93F5-430F-8DEC-3063A1F29FDB}" destId="{5F328D2E-77B2-47A2-ACDD-2D21903C13E6}" srcOrd="6" destOrd="0" presId="urn:microsoft.com/office/officeart/2008/layout/LinedList"/>
    <dgm:cxn modelId="{0005DA32-0BC5-47CA-BCAA-6B25CFE82751}" type="presParOf" srcId="{5CCC58FD-93F5-430F-8DEC-3063A1F29FDB}" destId="{EBFC2031-07E4-4E19-BCC1-28EB06BF676C}" srcOrd="7" destOrd="0" presId="urn:microsoft.com/office/officeart/2008/layout/LinedList"/>
    <dgm:cxn modelId="{6C05609D-D6D1-417D-9824-F0E1FB822EF8}" type="presParOf" srcId="{EBFC2031-07E4-4E19-BCC1-28EB06BF676C}" destId="{8F946061-0588-4D1D-A07D-0D1E41182474}" srcOrd="0" destOrd="0" presId="urn:microsoft.com/office/officeart/2008/layout/LinedList"/>
    <dgm:cxn modelId="{9DAC22FA-4DD6-414B-A327-C1859C0A808E}" type="presParOf" srcId="{EBFC2031-07E4-4E19-BCC1-28EB06BF676C}" destId="{E7BA407B-647A-4148-89E2-AB2992D0BB35}" srcOrd="1" destOrd="0" presId="urn:microsoft.com/office/officeart/2008/layout/LinedList"/>
    <dgm:cxn modelId="{11934265-912C-4121-8CF0-A78FFBFE2DD7}" type="presParOf" srcId="{5CCC58FD-93F5-430F-8DEC-3063A1F29FDB}" destId="{8D6A2254-6C11-4642-BD31-08473CBF7CE7}" srcOrd="8" destOrd="0" presId="urn:microsoft.com/office/officeart/2008/layout/LinedList"/>
    <dgm:cxn modelId="{08C6F73B-210D-4BE6-814E-0D7C006F9E6B}" type="presParOf" srcId="{5CCC58FD-93F5-430F-8DEC-3063A1F29FDB}" destId="{A1E218A7-3008-4324-A1C9-B9092D7CDF8D}" srcOrd="9" destOrd="0" presId="urn:microsoft.com/office/officeart/2008/layout/LinedList"/>
    <dgm:cxn modelId="{BFB3B2D2-C258-46A0-9854-3B6109D0EDA9}" type="presParOf" srcId="{A1E218A7-3008-4324-A1C9-B9092D7CDF8D}" destId="{D301F708-3BA1-4BF3-97A2-3E8031CF0812}" srcOrd="0" destOrd="0" presId="urn:microsoft.com/office/officeart/2008/layout/LinedList"/>
    <dgm:cxn modelId="{0B960CBB-6044-4C46-B651-7F9A038663B9}" type="presParOf" srcId="{A1E218A7-3008-4324-A1C9-B9092D7CDF8D}" destId="{11987705-E418-4BA8-A430-44BA5C9B20B5}" srcOrd="1" destOrd="0" presId="urn:microsoft.com/office/officeart/2008/layout/LinedList"/>
    <dgm:cxn modelId="{09B5D81B-180E-44F6-9A2F-80F2158D4A6E}" type="presParOf" srcId="{5CCC58FD-93F5-430F-8DEC-3063A1F29FDB}" destId="{55C70596-0C0D-41C9-82ED-8852FD140D34}" srcOrd="10" destOrd="0" presId="urn:microsoft.com/office/officeart/2008/layout/LinedList"/>
    <dgm:cxn modelId="{9F475F19-4DA1-4DD7-9B13-9E617D3244D1}" type="presParOf" srcId="{5CCC58FD-93F5-430F-8DEC-3063A1F29FDB}" destId="{6C8D1F55-3EF7-4B67-8675-72B529348EC6}" srcOrd="11" destOrd="0" presId="urn:microsoft.com/office/officeart/2008/layout/LinedList"/>
    <dgm:cxn modelId="{F5ED0D62-B864-46B0-A9F0-9FAC54271F24}" type="presParOf" srcId="{6C8D1F55-3EF7-4B67-8675-72B529348EC6}" destId="{4E29AD24-1264-45C0-8293-899F332C88D2}" srcOrd="0" destOrd="0" presId="urn:microsoft.com/office/officeart/2008/layout/LinedList"/>
    <dgm:cxn modelId="{31ABC9A8-7074-4D46-8A48-C3AF404A9B1D}" type="presParOf" srcId="{6C8D1F55-3EF7-4B67-8675-72B529348EC6}" destId="{6028BB1E-3D71-4292-AA3C-F37CDC8AF3E0}" srcOrd="1" destOrd="0" presId="urn:microsoft.com/office/officeart/2008/layout/LinedList"/>
    <dgm:cxn modelId="{484D1ABD-87C2-4CE1-81C9-22712870DF11}" type="presParOf" srcId="{5CCC58FD-93F5-430F-8DEC-3063A1F29FDB}" destId="{AB4803E1-3445-42FD-929D-A0D77A24E5D5}" srcOrd="12" destOrd="0" presId="urn:microsoft.com/office/officeart/2008/layout/LinedList"/>
    <dgm:cxn modelId="{2B6499D9-1E18-4870-816F-9D8B9E275D51}" type="presParOf" srcId="{5CCC58FD-93F5-430F-8DEC-3063A1F29FDB}" destId="{AA6D31C6-8C5E-450C-81F4-F8028D54662C}" srcOrd="13" destOrd="0" presId="urn:microsoft.com/office/officeart/2008/layout/LinedList"/>
    <dgm:cxn modelId="{C4D57DF1-429D-42B6-A59F-3B6CC5289060}" type="presParOf" srcId="{AA6D31C6-8C5E-450C-81F4-F8028D54662C}" destId="{D14FEBF0-DC9B-4297-8122-70E3AF96674E}" srcOrd="0" destOrd="0" presId="urn:microsoft.com/office/officeart/2008/layout/LinedList"/>
    <dgm:cxn modelId="{FECCF2D1-435B-4111-816D-EE0415DB5B3B}" type="presParOf" srcId="{AA6D31C6-8C5E-450C-81F4-F8028D54662C}" destId="{77DFA357-89A9-452F-99E2-9F9FAC1C9156}" srcOrd="1" destOrd="0" presId="urn:microsoft.com/office/officeart/2008/layout/LinedList"/>
    <dgm:cxn modelId="{2817CD57-5797-4D8A-A347-FAEF0FD41D9C}" type="presParOf" srcId="{5CCC58FD-93F5-430F-8DEC-3063A1F29FDB}" destId="{5681CBB8-D6D6-454E-BD74-76D32704973E}" srcOrd="14" destOrd="0" presId="urn:microsoft.com/office/officeart/2008/layout/LinedList"/>
    <dgm:cxn modelId="{262BCF63-DD88-4E5A-8018-0758A9ADEEF7}" type="presParOf" srcId="{5CCC58FD-93F5-430F-8DEC-3063A1F29FDB}" destId="{B515575C-1571-4B75-A1A1-5199CC74E98E}" srcOrd="15" destOrd="0" presId="urn:microsoft.com/office/officeart/2008/layout/LinedList"/>
    <dgm:cxn modelId="{5CF0D31B-41A4-487C-8E7F-732E47217196}" type="presParOf" srcId="{B515575C-1571-4B75-A1A1-5199CC74E98E}" destId="{195CB8D3-78B3-4ED2-9061-2A7D4C4B8D3B}" srcOrd="0" destOrd="0" presId="urn:microsoft.com/office/officeart/2008/layout/LinedList"/>
    <dgm:cxn modelId="{A173DEA9-EF32-4443-BBD9-7CA6800E3538}" type="presParOf" srcId="{B515575C-1571-4B75-A1A1-5199CC74E98E}" destId="{A12808F6-F82A-4010-B40E-0346229850E3}" srcOrd="1" destOrd="0" presId="urn:microsoft.com/office/officeart/2008/layout/LinedList"/>
    <dgm:cxn modelId="{893D5607-5363-4515-B46D-F2DFEB1F5879}" type="presParOf" srcId="{5CCC58FD-93F5-430F-8DEC-3063A1F29FDB}" destId="{93DB4A39-56B8-452C-B189-E92BD4FAE4C2}" srcOrd="16" destOrd="0" presId="urn:microsoft.com/office/officeart/2008/layout/LinedList"/>
    <dgm:cxn modelId="{FC6CEE2C-6184-4788-8EDD-7D4459BF368F}" type="presParOf" srcId="{5CCC58FD-93F5-430F-8DEC-3063A1F29FDB}" destId="{B55C4158-C737-485E-A026-9594499036C4}" srcOrd="17" destOrd="0" presId="urn:microsoft.com/office/officeart/2008/layout/LinedList"/>
    <dgm:cxn modelId="{5D094831-7368-4948-9092-76E6F78F5CCB}" type="presParOf" srcId="{B55C4158-C737-485E-A026-9594499036C4}" destId="{CE63A587-45D1-43C7-B795-C66803798893}" srcOrd="0" destOrd="0" presId="urn:microsoft.com/office/officeart/2008/layout/LinedList"/>
    <dgm:cxn modelId="{894EC4C9-AB1F-4F6C-AA91-A712A4CDF2A3}" type="presParOf" srcId="{B55C4158-C737-485E-A026-9594499036C4}" destId="{C909CBED-331E-4762-9540-B76FBEE5E225}" srcOrd="1" destOrd="0" presId="urn:microsoft.com/office/officeart/2008/layout/LinedList"/>
    <dgm:cxn modelId="{215B0D0F-43D2-45F6-B726-28840B9B1F40}" type="presParOf" srcId="{5CCC58FD-93F5-430F-8DEC-3063A1F29FDB}" destId="{4506AABC-07E5-4C77-81A1-2D77EA6CF633}" srcOrd="18" destOrd="0" presId="urn:microsoft.com/office/officeart/2008/layout/LinedList"/>
    <dgm:cxn modelId="{20A9F3F5-73E5-4D89-962F-20E6E54BCB9B}" type="presParOf" srcId="{5CCC58FD-93F5-430F-8DEC-3063A1F29FDB}" destId="{791CAD14-6433-4F38-9E08-C65BEE83CC90}" srcOrd="19" destOrd="0" presId="urn:microsoft.com/office/officeart/2008/layout/LinedList"/>
    <dgm:cxn modelId="{94FC57A6-0E36-4200-9DE1-695382263623}" type="presParOf" srcId="{791CAD14-6433-4F38-9E08-C65BEE83CC90}" destId="{AD24C022-EF52-4E69-8B53-5F289D9CE47B}" srcOrd="0" destOrd="0" presId="urn:microsoft.com/office/officeart/2008/layout/LinedList"/>
    <dgm:cxn modelId="{FB59367E-D34D-4721-BB89-3CA32C26F0B3}" type="presParOf" srcId="{791CAD14-6433-4F38-9E08-C65BEE83CC90}" destId="{2DE53A66-73DB-4FB1-A3CE-75DFBC0405F5}" srcOrd="1" destOrd="0" presId="urn:microsoft.com/office/officeart/2008/layout/LinedList"/>
    <dgm:cxn modelId="{A827EAF7-F635-423A-912F-C1553024A176}" type="presParOf" srcId="{5CCC58FD-93F5-430F-8DEC-3063A1F29FDB}" destId="{DD6B898E-8D42-46AA-BB6E-6DC1AFEC5163}" srcOrd="20" destOrd="0" presId="urn:microsoft.com/office/officeart/2008/layout/LinedList"/>
    <dgm:cxn modelId="{9C696DBE-08FC-4008-A984-9BDF4DAB7548}" type="presParOf" srcId="{5CCC58FD-93F5-430F-8DEC-3063A1F29FDB}" destId="{8CDC572C-A270-43A9-ACEC-46E209FB7955}" srcOrd="21" destOrd="0" presId="urn:microsoft.com/office/officeart/2008/layout/LinedList"/>
    <dgm:cxn modelId="{8F34C73E-17A0-4E28-8EAC-B6B5167CEE31}" type="presParOf" srcId="{8CDC572C-A270-43A9-ACEC-46E209FB7955}" destId="{0F107EBC-B71D-49A5-83F4-0BA1C56458D1}" srcOrd="0" destOrd="0" presId="urn:microsoft.com/office/officeart/2008/layout/LinedList"/>
    <dgm:cxn modelId="{7BEB0A27-19C3-4A44-85C9-8E347608AEE4}" type="presParOf" srcId="{8CDC572C-A270-43A9-ACEC-46E209FB7955}" destId="{9A185A0F-3262-4318-AA32-CA6CA34F3A85}" srcOrd="1" destOrd="0" presId="urn:microsoft.com/office/officeart/2008/layout/LinedList"/>
    <dgm:cxn modelId="{94127152-C4E8-4E16-B96E-C702E13190E2}" type="presParOf" srcId="{5CCC58FD-93F5-430F-8DEC-3063A1F29FDB}" destId="{379000FC-0CEE-48E3-920A-72FF3F426777}" srcOrd="22" destOrd="0" presId="urn:microsoft.com/office/officeart/2008/layout/LinedList"/>
    <dgm:cxn modelId="{2CF9C108-98C3-4F4B-8B55-0AF2921E0F19}" type="presParOf" srcId="{5CCC58FD-93F5-430F-8DEC-3063A1F29FDB}" destId="{F3EA4810-072D-41D7-A907-B45E3A698C2E}" srcOrd="23" destOrd="0" presId="urn:microsoft.com/office/officeart/2008/layout/LinedList"/>
    <dgm:cxn modelId="{E8FDA58B-C838-49FE-94A8-71157754B230}" type="presParOf" srcId="{F3EA4810-072D-41D7-A907-B45E3A698C2E}" destId="{FA1E44CD-CD02-4A72-A8A4-9168FF513EB0}" srcOrd="0" destOrd="0" presId="urn:microsoft.com/office/officeart/2008/layout/LinedList"/>
    <dgm:cxn modelId="{71B3FA5C-1BFD-491B-8C83-52A05C2D60A9}" type="presParOf" srcId="{F3EA4810-072D-41D7-A907-B45E3A698C2E}" destId="{2DD61654-B26B-468C-9762-8C6526EED28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B70A9-BB70-461A-B606-A55A9238FFF5}">
      <dsp:nvSpPr>
        <dsp:cNvPr id="0" name=""/>
        <dsp:cNvSpPr/>
      </dsp:nvSpPr>
      <dsp:spPr>
        <a:xfrm>
          <a:off x="0" y="261651"/>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b="0" i="0" kern="1200" baseline="0" dirty="0">
              <a:solidFill>
                <a:schemeClr val="tx1"/>
              </a:solidFill>
              <a:latin typeface="Aptos" panose="020B0004020202020204" pitchFamily="34" charset="0"/>
            </a:rPr>
            <a:t>Ekonometri Tanımı</a:t>
          </a:r>
          <a:endParaRPr lang="tr-TR" sz="1300" i="0" kern="1200" dirty="0">
            <a:solidFill>
              <a:schemeClr val="tx1"/>
            </a:solidFill>
            <a:latin typeface="Aptos" panose="020B0004020202020204" pitchFamily="34" charset="0"/>
          </a:endParaRPr>
        </a:p>
      </dsp:txBody>
      <dsp:txXfrm>
        <a:off x="15592" y="277243"/>
        <a:ext cx="12045759" cy="288226"/>
      </dsp:txXfrm>
    </dsp:sp>
    <dsp:sp modelId="{C0312540-767F-465C-9CFA-8F4E95297563}">
      <dsp:nvSpPr>
        <dsp:cNvPr id="0" name=""/>
        <dsp:cNvSpPr/>
      </dsp:nvSpPr>
      <dsp:spPr>
        <a:xfrm>
          <a:off x="0" y="581061"/>
          <a:ext cx="12076943" cy="86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b="0" i="0" kern="1200" baseline="0" dirty="0">
              <a:solidFill>
                <a:schemeClr val="tx1"/>
              </a:solidFill>
              <a:latin typeface="Aptos" panose="020B0004020202020204" pitchFamily="34" charset="0"/>
            </a:rPr>
            <a:t>Ekonometri Nedir?</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b="0" i="0" kern="1200" baseline="0" dirty="0">
              <a:solidFill>
                <a:schemeClr val="tx1"/>
              </a:solidFill>
              <a:latin typeface="Aptos" panose="020B0004020202020204" pitchFamily="34" charset="0"/>
            </a:rPr>
            <a:t>Ekonometri Ne Yapar?</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b="0" i="0" kern="1200" baseline="0" dirty="0">
              <a:solidFill>
                <a:schemeClr val="tx1"/>
              </a:solidFill>
              <a:latin typeface="Aptos" panose="020B0004020202020204" pitchFamily="34" charset="0"/>
            </a:rPr>
            <a:t>Ekonometri Hangi Alanlarda Kullanılır?</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b="0" i="0" kern="1200" baseline="0" dirty="0">
              <a:solidFill>
                <a:schemeClr val="tx1"/>
              </a:solidFill>
              <a:latin typeface="Aptos" panose="020B0004020202020204" pitchFamily="34" charset="0"/>
            </a:rPr>
            <a:t>Ekonometristler Ne İş Yapar?</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b="0" i="0" kern="1200" baseline="0">
              <a:solidFill>
                <a:schemeClr val="tx1"/>
              </a:solidFill>
              <a:latin typeface="Aptos" panose="020B0004020202020204" pitchFamily="34" charset="0"/>
            </a:rPr>
            <a:t>Günümüzde Ekonometri</a:t>
          </a:r>
          <a:endParaRPr lang="tr-TR" sz="1000" i="0" kern="1200" dirty="0">
            <a:solidFill>
              <a:schemeClr val="tx1"/>
            </a:solidFill>
            <a:latin typeface="Aptos" panose="020B0004020202020204" pitchFamily="34" charset="0"/>
          </a:endParaRPr>
        </a:p>
      </dsp:txBody>
      <dsp:txXfrm>
        <a:off x="0" y="581061"/>
        <a:ext cx="12076943" cy="861120"/>
      </dsp:txXfrm>
    </dsp:sp>
    <dsp:sp modelId="{BAF38DE8-F128-4A3A-BD96-2DA1C9A0283A}">
      <dsp:nvSpPr>
        <dsp:cNvPr id="0" name=""/>
        <dsp:cNvSpPr/>
      </dsp:nvSpPr>
      <dsp:spPr>
        <a:xfrm>
          <a:off x="0" y="1442181"/>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b="0" i="0" kern="1200" baseline="0" dirty="0">
              <a:solidFill>
                <a:schemeClr val="tx1"/>
              </a:solidFill>
              <a:latin typeface="Aptos" panose="020B0004020202020204" pitchFamily="34" charset="0"/>
            </a:rPr>
            <a:t>Bölüm Tanıtımı</a:t>
          </a:r>
          <a:endParaRPr lang="tr-TR" sz="1300" i="0" kern="1200" dirty="0">
            <a:solidFill>
              <a:schemeClr val="tx1"/>
            </a:solidFill>
            <a:latin typeface="Aptos" panose="020B0004020202020204" pitchFamily="34" charset="0"/>
          </a:endParaRPr>
        </a:p>
      </dsp:txBody>
      <dsp:txXfrm>
        <a:off x="15592" y="1457773"/>
        <a:ext cx="12045759" cy="288226"/>
      </dsp:txXfrm>
    </dsp:sp>
    <dsp:sp modelId="{59671DA3-4889-43AF-ACFD-B4DD461A4716}">
      <dsp:nvSpPr>
        <dsp:cNvPr id="0" name=""/>
        <dsp:cNvSpPr/>
      </dsp:nvSpPr>
      <dsp:spPr>
        <a:xfrm>
          <a:off x="0" y="1761591"/>
          <a:ext cx="12076943" cy="1722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i="0" kern="1200" dirty="0" err="1">
              <a:solidFill>
                <a:schemeClr val="tx1"/>
              </a:solidFill>
              <a:latin typeface="Aptos" panose="020B0004020202020204" pitchFamily="34" charset="0"/>
            </a:rPr>
            <a:t>Ünvan</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Tarihçe</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Vizyon ve Misyon</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Eğitim Yaklaşımı</a:t>
          </a:r>
        </a:p>
        <a:p>
          <a:pPr marL="57150" lvl="1" indent="-57150" algn="l" defTabSz="444500">
            <a:lnSpc>
              <a:spcPct val="90000"/>
            </a:lnSpc>
            <a:spcBef>
              <a:spcPct val="0"/>
            </a:spcBef>
            <a:spcAft>
              <a:spcPct val="20000"/>
            </a:spcAft>
            <a:buChar char="•"/>
          </a:pPr>
          <a:r>
            <a:rPr lang="tr-TR" sz="1000" i="0" kern="1200">
              <a:solidFill>
                <a:schemeClr val="tx1"/>
              </a:solidFill>
              <a:latin typeface="Aptos" panose="020B0004020202020204" pitchFamily="34" charset="0"/>
            </a:rPr>
            <a:t>Eğitim Yapısı</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Program Yapısı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Müfredat (Ders Planı)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Program Eğitim Amaçları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Program Öğrenme Çıktıları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Kazandırılan Yetkinlikler</a:t>
          </a:r>
        </a:p>
      </dsp:txBody>
      <dsp:txXfrm>
        <a:off x="0" y="1761591"/>
        <a:ext cx="12076943" cy="1722240"/>
      </dsp:txXfrm>
    </dsp:sp>
    <dsp:sp modelId="{180DC9E9-1416-4EA6-AAB5-6659C4766F30}">
      <dsp:nvSpPr>
        <dsp:cNvPr id="0" name=""/>
        <dsp:cNvSpPr/>
      </dsp:nvSpPr>
      <dsp:spPr>
        <a:xfrm>
          <a:off x="0" y="3483831"/>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i="0" kern="1200" dirty="0">
              <a:solidFill>
                <a:schemeClr val="tx1"/>
              </a:solidFill>
              <a:latin typeface="Aptos" panose="020B0004020202020204" pitchFamily="34" charset="0"/>
            </a:rPr>
            <a:t>Kariyer ve Akademik Yapı</a:t>
          </a:r>
        </a:p>
      </dsp:txBody>
      <dsp:txXfrm>
        <a:off x="15592" y="3499423"/>
        <a:ext cx="12045759" cy="288226"/>
      </dsp:txXfrm>
    </dsp:sp>
    <dsp:sp modelId="{56762DEB-9A90-424B-8E5A-C7802BBA9FF3}">
      <dsp:nvSpPr>
        <dsp:cNvPr id="0" name=""/>
        <dsp:cNvSpPr/>
      </dsp:nvSpPr>
      <dsp:spPr>
        <a:xfrm>
          <a:off x="0" y="3803241"/>
          <a:ext cx="12076943" cy="68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Kariyer Olanakları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Lisansüstü Eğitim Olanakları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Akademik Kadro</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Akademik Performans Göstergeleri</a:t>
          </a:r>
        </a:p>
      </dsp:txBody>
      <dsp:txXfrm>
        <a:off x="0" y="3803241"/>
        <a:ext cx="12076943" cy="686205"/>
      </dsp:txXfrm>
    </dsp:sp>
    <dsp:sp modelId="{5CFE8501-3ECE-48E2-B005-C324FE44A4B9}">
      <dsp:nvSpPr>
        <dsp:cNvPr id="0" name=""/>
        <dsp:cNvSpPr/>
      </dsp:nvSpPr>
      <dsp:spPr>
        <a:xfrm>
          <a:off x="0" y="4489446"/>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i="0" kern="1200" dirty="0">
              <a:solidFill>
                <a:schemeClr val="tx1"/>
              </a:solidFill>
              <a:latin typeface="Aptos" panose="020B0004020202020204" pitchFamily="34" charset="0"/>
            </a:rPr>
            <a:t>Kalite ve Paydaş Yapısı</a:t>
          </a:r>
        </a:p>
      </dsp:txBody>
      <dsp:txXfrm>
        <a:off x="15592" y="4505038"/>
        <a:ext cx="12045759" cy="288226"/>
      </dsp:txXfrm>
    </dsp:sp>
    <dsp:sp modelId="{B60A5577-20D5-4236-A317-699787B1FD63}">
      <dsp:nvSpPr>
        <dsp:cNvPr id="0" name=""/>
        <dsp:cNvSpPr/>
      </dsp:nvSpPr>
      <dsp:spPr>
        <a:xfrm>
          <a:off x="0" y="4808856"/>
          <a:ext cx="12076943" cy="52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i="0" kern="1200" dirty="0">
              <a:solidFill>
                <a:schemeClr val="tx1"/>
              </a:solidFill>
              <a:latin typeface="Aptos Display" panose="020B0004020202020204" pitchFamily="34" charset="0"/>
              <a:ea typeface="+mn-ea"/>
              <a:cs typeface="+mn-cs"/>
              <a:sym typeface="Helvetica Light"/>
            </a:rPr>
            <a:t>Kurumsal Yapılanma</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İç Paydaş Kurulu</a:t>
          </a:r>
        </a:p>
        <a:p>
          <a:pPr marL="57150" lvl="1" indent="-57150" algn="l" defTabSz="444500">
            <a:lnSpc>
              <a:spcPct val="90000"/>
            </a:lnSpc>
            <a:spcBef>
              <a:spcPct val="0"/>
            </a:spcBef>
            <a:spcAft>
              <a:spcPct val="20000"/>
            </a:spcAft>
            <a:buChar char="•"/>
          </a:pPr>
          <a:r>
            <a:rPr lang="tr-TR" sz="1000" i="0" kern="1200">
              <a:solidFill>
                <a:schemeClr val="tx1"/>
              </a:solidFill>
              <a:latin typeface="Aptos" panose="020B0004020202020204" pitchFamily="34" charset="0"/>
            </a:rPr>
            <a:t>Dış Paydaş Kurulu</a:t>
          </a:r>
          <a:endParaRPr lang="tr-TR" sz="1000" i="0" kern="1200" dirty="0">
            <a:solidFill>
              <a:schemeClr val="tx1"/>
            </a:solidFill>
            <a:latin typeface="Aptos" panose="020B0004020202020204" pitchFamily="34" charset="0"/>
          </a:endParaRPr>
        </a:p>
      </dsp:txBody>
      <dsp:txXfrm>
        <a:off x="0" y="4808856"/>
        <a:ext cx="12076943" cy="524745"/>
      </dsp:txXfrm>
    </dsp:sp>
    <dsp:sp modelId="{905F52DC-626E-47FD-A5C6-A23007A247B8}">
      <dsp:nvSpPr>
        <dsp:cNvPr id="0" name=""/>
        <dsp:cNvSpPr/>
      </dsp:nvSpPr>
      <dsp:spPr>
        <a:xfrm>
          <a:off x="0" y="5333601"/>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i="0" kern="1200" dirty="0">
              <a:solidFill>
                <a:schemeClr val="tx1"/>
              </a:solidFill>
              <a:latin typeface="Aptos" panose="020B0004020202020204" pitchFamily="34" charset="0"/>
            </a:rPr>
            <a:t>Başvuru ve İstatistikler</a:t>
          </a:r>
        </a:p>
      </dsp:txBody>
      <dsp:txXfrm>
        <a:off x="15592" y="5349193"/>
        <a:ext cx="12045759" cy="288226"/>
      </dsp:txXfrm>
    </dsp:sp>
    <dsp:sp modelId="{E50D09C4-AD82-4A88-87CE-0D3B48454C7B}">
      <dsp:nvSpPr>
        <dsp:cNvPr id="0" name=""/>
        <dsp:cNvSpPr/>
      </dsp:nvSpPr>
      <dsp:spPr>
        <a:xfrm>
          <a:off x="0" y="5653011"/>
          <a:ext cx="12076943" cy="52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i="0" kern="1200">
              <a:solidFill>
                <a:schemeClr val="tx1"/>
              </a:solidFill>
              <a:latin typeface="Aptos" panose="020B0004020202020204" pitchFamily="34" charset="0"/>
            </a:rPr>
            <a:t>Geçiş ve Kabul Koşulları</a:t>
          </a:r>
          <a:endParaRPr lang="tr-TR" sz="1000" i="0" kern="1200" dirty="0">
            <a:solidFill>
              <a:schemeClr val="tx1"/>
            </a:solidFill>
            <a:latin typeface="Aptos" panose="020B0004020202020204" pitchFamily="34" charset="0"/>
          </a:endParaRP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Mevcut ve Mezun Öğrenci Sayıları</a:t>
          </a:r>
        </a:p>
        <a:p>
          <a:pPr marL="57150" lvl="1" indent="-57150" algn="l" defTabSz="444500">
            <a:lnSpc>
              <a:spcPct val="90000"/>
            </a:lnSpc>
            <a:spcBef>
              <a:spcPct val="0"/>
            </a:spcBef>
            <a:spcAft>
              <a:spcPct val="20000"/>
            </a:spcAft>
            <a:buChar char="•"/>
          </a:pPr>
          <a:r>
            <a:rPr lang="tr-TR" sz="1000" i="0" kern="1200" dirty="0">
              <a:solidFill>
                <a:schemeClr val="tx1"/>
              </a:solidFill>
              <a:latin typeface="Aptos" panose="020B0004020202020204" pitchFamily="34" charset="0"/>
            </a:rPr>
            <a:t>Puan ve Kayıt İstatistikleri</a:t>
          </a:r>
        </a:p>
      </dsp:txBody>
      <dsp:txXfrm>
        <a:off x="0" y="5653011"/>
        <a:ext cx="12076943" cy="524745"/>
      </dsp:txXfrm>
    </dsp:sp>
    <dsp:sp modelId="{8DE62CF2-DAAF-4484-B703-D34DE03FBA74}">
      <dsp:nvSpPr>
        <dsp:cNvPr id="0" name=""/>
        <dsp:cNvSpPr/>
      </dsp:nvSpPr>
      <dsp:spPr>
        <a:xfrm>
          <a:off x="0" y="6177756"/>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i="0" kern="1200" dirty="0">
              <a:solidFill>
                <a:schemeClr val="tx1"/>
              </a:solidFill>
              <a:latin typeface="Aptos" panose="020B0004020202020204" pitchFamily="34" charset="0"/>
            </a:rPr>
            <a:t>Bölüm Faaliyetleri</a:t>
          </a:r>
        </a:p>
      </dsp:txBody>
      <dsp:txXfrm>
        <a:off x="15592" y="6193348"/>
        <a:ext cx="12045759" cy="288226"/>
      </dsp:txXfrm>
    </dsp:sp>
    <dsp:sp modelId="{0826A021-ED87-4795-8A3F-576F299FD920}">
      <dsp:nvSpPr>
        <dsp:cNvPr id="0" name=""/>
        <dsp:cNvSpPr/>
      </dsp:nvSpPr>
      <dsp:spPr>
        <a:xfrm>
          <a:off x="0" y="6497166"/>
          <a:ext cx="12076943"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it-IT" sz="1000" i="0" kern="1200">
              <a:solidFill>
                <a:schemeClr val="tx1"/>
              </a:solidFill>
              <a:latin typeface="Aptos" panose="020B0004020202020204" pitchFamily="34" charset="0"/>
            </a:rPr>
            <a:t>Ekonometri ve Veri Analizi Topluluğu – EVAT</a:t>
          </a:r>
          <a:endParaRPr lang="tr-TR" sz="1000" i="0" kern="1200" dirty="0">
            <a:solidFill>
              <a:schemeClr val="tx1"/>
            </a:solidFill>
            <a:latin typeface="Aptos" panose="020B0004020202020204" pitchFamily="34" charset="0"/>
          </a:endParaRPr>
        </a:p>
      </dsp:txBody>
      <dsp:txXfrm>
        <a:off x="0" y="6497166"/>
        <a:ext cx="12076943" cy="215280"/>
      </dsp:txXfrm>
    </dsp:sp>
    <dsp:sp modelId="{A8596164-665B-4787-9C0A-827A572BCD3D}">
      <dsp:nvSpPr>
        <dsp:cNvPr id="0" name=""/>
        <dsp:cNvSpPr/>
      </dsp:nvSpPr>
      <dsp:spPr>
        <a:xfrm>
          <a:off x="0" y="6712446"/>
          <a:ext cx="12076943" cy="3194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tr-TR" sz="1300" i="0" kern="1200" dirty="0">
              <a:solidFill>
                <a:schemeClr val="tx1"/>
              </a:solidFill>
              <a:latin typeface="Aptos" panose="020B0004020202020204" pitchFamily="34" charset="0"/>
            </a:rPr>
            <a:t>İletişim</a:t>
          </a:r>
        </a:p>
      </dsp:txBody>
      <dsp:txXfrm>
        <a:off x="15592" y="6728038"/>
        <a:ext cx="12045759" cy="288226"/>
      </dsp:txXfrm>
    </dsp:sp>
    <dsp:sp modelId="{6A055C56-C99F-4B29-BF0D-3A024F474EAC}">
      <dsp:nvSpPr>
        <dsp:cNvPr id="0" name=""/>
        <dsp:cNvSpPr/>
      </dsp:nvSpPr>
      <dsp:spPr>
        <a:xfrm>
          <a:off x="0" y="7031856"/>
          <a:ext cx="12076943" cy="215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3443" tIns="16510" rIns="92456" bIns="16510" numCol="1" spcCol="1270" anchor="t" anchorCtr="0">
          <a:noAutofit/>
        </a:bodyPr>
        <a:lstStyle/>
        <a:p>
          <a:pPr marL="57150" lvl="1" indent="-57150" algn="l" defTabSz="444500">
            <a:lnSpc>
              <a:spcPct val="90000"/>
            </a:lnSpc>
            <a:spcBef>
              <a:spcPct val="0"/>
            </a:spcBef>
            <a:spcAft>
              <a:spcPct val="20000"/>
            </a:spcAft>
            <a:buChar char="•"/>
          </a:pPr>
          <a:r>
            <a:rPr lang="tr-TR" sz="1000" i="0" kern="1200" dirty="0">
              <a:solidFill>
                <a:schemeClr val="tx1"/>
              </a:solidFill>
              <a:latin typeface="Aptos Display" panose="020B0004020202020204" pitchFamily="34" charset="0"/>
              <a:cs typeface="+mn-cs"/>
            </a:rPr>
            <a:t>Bölümümüzün Sosyal Medya Hesapları</a:t>
          </a:r>
          <a:endParaRPr lang="tr-TR" sz="1000" i="0" kern="1200" dirty="0">
            <a:solidFill>
              <a:schemeClr val="tx1"/>
            </a:solidFill>
            <a:latin typeface="Aptos" panose="020B0004020202020204" pitchFamily="34" charset="0"/>
          </a:endParaRPr>
        </a:p>
      </dsp:txBody>
      <dsp:txXfrm>
        <a:off x="0" y="7031856"/>
        <a:ext cx="12076943" cy="215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B5FE3-F0F9-48AA-A756-DB60C2E8A236}">
      <dsp:nvSpPr>
        <dsp:cNvPr id="0" name=""/>
        <dsp:cNvSpPr/>
      </dsp:nvSpPr>
      <dsp:spPr>
        <a:xfrm>
          <a:off x="2880503" y="643789"/>
          <a:ext cx="4297392" cy="4297392"/>
        </a:xfrm>
        <a:prstGeom prst="blockArc">
          <a:avLst>
            <a:gd name="adj1" fmla="val 9000000"/>
            <a:gd name="adj2" fmla="val 16200000"/>
            <a:gd name="adj3" fmla="val 4643"/>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8156AAB-EB3F-47CA-96FC-7AFFC4A53EE5}">
      <dsp:nvSpPr>
        <dsp:cNvPr id="0" name=""/>
        <dsp:cNvSpPr/>
      </dsp:nvSpPr>
      <dsp:spPr>
        <a:xfrm>
          <a:off x="2880503" y="643789"/>
          <a:ext cx="4297392" cy="4297392"/>
        </a:xfrm>
        <a:prstGeom prst="blockArc">
          <a:avLst>
            <a:gd name="adj1" fmla="val 1800000"/>
            <a:gd name="adj2" fmla="val 9000000"/>
            <a:gd name="adj3" fmla="val 4643"/>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7EA002-1DFF-4B3B-97E9-38F4DFDD3F61}">
      <dsp:nvSpPr>
        <dsp:cNvPr id="0" name=""/>
        <dsp:cNvSpPr/>
      </dsp:nvSpPr>
      <dsp:spPr>
        <a:xfrm>
          <a:off x="2880503" y="643789"/>
          <a:ext cx="4297392" cy="4297392"/>
        </a:xfrm>
        <a:prstGeom prst="blockArc">
          <a:avLst>
            <a:gd name="adj1" fmla="val 16200000"/>
            <a:gd name="adj2" fmla="val 1800000"/>
            <a:gd name="adj3" fmla="val 4643"/>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07177D-32DD-428C-8742-562A7A71C2F5}">
      <dsp:nvSpPr>
        <dsp:cNvPr id="0" name=""/>
        <dsp:cNvSpPr/>
      </dsp:nvSpPr>
      <dsp:spPr>
        <a:xfrm>
          <a:off x="4039567" y="1802852"/>
          <a:ext cx="1979265" cy="1979265"/>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tr-TR" sz="2000" b="1" kern="1200" dirty="0">
              <a:latin typeface="Aptos" panose="020B0004020202020204" pitchFamily="34" charset="0"/>
            </a:rPr>
            <a:t>Ekonometri</a:t>
          </a:r>
        </a:p>
      </dsp:txBody>
      <dsp:txXfrm>
        <a:off x="4329424" y="2092709"/>
        <a:ext cx="1399551" cy="1399551"/>
      </dsp:txXfrm>
    </dsp:sp>
    <dsp:sp modelId="{D500525B-B70F-40DA-9C9B-EC29633B0646}">
      <dsp:nvSpPr>
        <dsp:cNvPr id="0" name=""/>
        <dsp:cNvSpPr/>
      </dsp:nvSpPr>
      <dsp:spPr>
        <a:xfrm>
          <a:off x="4336457" y="923"/>
          <a:ext cx="1385485" cy="1385485"/>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tr-TR" sz="1600" kern="1200" dirty="0">
              <a:latin typeface="Aptos" panose="020B0004020202020204" pitchFamily="34" charset="0"/>
            </a:rPr>
            <a:t>Matematik</a:t>
          </a:r>
        </a:p>
        <a:p>
          <a:pPr marL="57150" lvl="1" indent="-57150" algn="l" defTabSz="488950">
            <a:lnSpc>
              <a:spcPct val="90000"/>
            </a:lnSpc>
            <a:spcBef>
              <a:spcPct val="0"/>
            </a:spcBef>
            <a:spcAft>
              <a:spcPct val="15000"/>
            </a:spcAft>
            <a:buChar char="•"/>
          </a:pPr>
          <a:r>
            <a:rPr lang="tr-TR" sz="1100" kern="1200">
              <a:latin typeface="Aptos" panose="020B0004020202020204" pitchFamily="34" charset="0"/>
            </a:rPr>
            <a:t>Modelleme</a:t>
          </a:r>
          <a:endParaRPr lang="tr-TR" sz="1100" kern="1200" dirty="0">
            <a:latin typeface="Aptos" panose="020B0004020202020204" pitchFamily="34" charset="0"/>
          </a:endParaRPr>
        </a:p>
        <a:p>
          <a:pPr marL="57150" lvl="1" indent="-57150" algn="l" defTabSz="488950">
            <a:lnSpc>
              <a:spcPct val="90000"/>
            </a:lnSpc>
            <a:spcBef>
              <a:spcPct val="0"/>
            </a:spcBef>
            <a:spcAft>
              <a:spcPct val="15000"/>
            </a:spcAft>
            <a:buChar char="•"/>
          </a:pPr>
          <a:r>
            <a:rPr lang="tr-TR" sz="1100" kern="1200" dirty="0">
              <a:latin typeface="Aptos" panose="020B0004020202020204" pitchFamily="34" charset="0"/>
            </a:rPr>
            <a:t>Optimizasyon</a:t>
          </a:r>
        </a:p>
        <a:p>
          <a:pPr marL="57150" lvl="1" indent="-57150" algn="l" defTabSz="488950">
            <a:lnSpc>
              <a:spcPct val="90000"/>
            </a:lnSpc>
            <a:spcBef>
              <a:spcPct val="0"/>
            </a:spcBef>
            <a:spcAft>
              <a:spcPct val="15000"/>
            </a:spcAft>
            <a:buChar char="•"/>
          </a:pPr>
          <a:r>
            <a:rPr lang="tr-TR" sz="1100" kern="1200" dirty="0">
              <a:latin typeface="Aptos" panose="020B0004020202020204" pitchFamily="34" charset="0"/>
            </a:rPr>
            <a:t>Fonksiyonel Yapılar</a:t>
          </a:r>
        </a:p>
      </dsp:txBody>
      <dsp:txXfrm>
        <a:off x="4539357" y="203823"/>
        <a:ext cx="979685" cy="979685"/>
      </dsp:txXfrm>
    </dsp:sp>
    <dsp:sp modelId="{DDF5D7F3-B272-4900-A586-05CBAE5BBAEE}">
      <dsp:nvSpPr>
        <dsp:cNvPr id="0" name=""/>
        <dsp:cNvSpPr/>
      </dsp:nvSpPr>
      <dsp:spPr>
        <a:xfrm>
          <a:off x="6154087" y="3149151"/>
          <a:ext cx="1385485" cy="1385485"/>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tr-TR" sz="1400" kern="1200" dirty="0">
              <a:latin typeface="Aptos" panose="020B0004020202020204" pitchFamily="34" charset="0"/>
            </a:rPr>
            <a:t>İstatistik</a:t>
          </a:r>
        </a:p>
        <a:p>
          <a:pPr marL="57150" lvl="1" indent="-57150" algn="l" defTabSz="466725">
            <a:lnSpc>
              <a:spcPct val="90000"/>
            </a:lnSpc>
            <a:spcBef>
              <a:spcPct val="0"/>
            </a:spcBef>
            <a:spcAft>
              <a:spcPct val="15000"/>
            </a:spcAft>
            <a:buChar char="•"/>
          </a:pPr>
          <a:r>
            <a:rPr lang="tr-TR" sz="1050" kern="1200" dirty="0">
              <a:latin typeface="Aptos" panose="020B0004020202020204" pitchFamily="34" charset="0"/>
            </a:rPr>
            <a:t>Olasılık</a:t>
          </a:r>
        </a:p>
        <a:p>
          <a:pPr marL="57150" lvl="1" indent="-57150" algn="l" defTabSz="466725">
            <a:lnSpc>
              <a:spcPct val="90000"/>
            </a:lnSpc>
            <a:spcBef>
              <a:spcPct val="0"/>
            </a:spcBef>
            <a:spcAft>
              <a:spcPct val="15000"/>
            </a:spcAft>
            <a:buChar char="•"/>
          </a:pPr>
          <a:r>
            <a:rPr lang="tr-TR" sz="1050" kern="1200" dirty="0">
              <a:latin typeface="Aptos" panose="020B0004020202020204" pitchFamily="34" charset="0"/>
            </a:rPr>
            <a:t>Veri Analizi</a:t>
          </a:r>
        </a:p>
        <a:p>
          <a:pPr marL="57150" lvl="1" indent="-57150" algn="l" defTabSz="466725">
            <a:lnSpc>
              <a:spcPct val="90000"/>
            </a:lnSpc>
            <a:spcBef>
              <a:spcPct val="0"/>
            </a:spcBef>
            <a:spcAft>
              <a:spcPct val="15000"/>
            </a:spcAft>
            <a:buChar char="•"/>
          </a:pPr>
          <a:r>
            <a:rPr lang="tr-TR" sz="1050" kern="1200">
              <a:latin typeface="Aptos" panose="020B0004020202020204" pitchFamily="34" charset="0"/>
            </a:rPr>
            <a:t>Tahmin</a:t>
          </a:r>
          <a:endParaRPr lang="tr-TR" sz="1050" kern="1200" dirty="0">
            <a:latin typeface="Aptos" panose="020B0004020202020204" pitchFamily="34" charset="0"/>
          </a:endParaRPr>
        </a:p>
        <a:p>
          <a:pPr marL="57150" lvl="1" indent="-57150" algn="l" defTabSz="466725">
            <a:lnSpc>
              <a:spcPct val="90000"/>
            </a:lnSpc>
            <a:spcBef>
              <a:spcPct val="0"/>
            </a:spcBef>
            <a:spcAft>
              <a:spcPct val="15000"/>
            </a:spcAft>
            <a:buChar char="•"/>
          </a:pPr>
          <a:r>
            <a:rPr lang="tr-TR" sz="1050" kern="1200" dirty="0">
              <a:latin typeface="Aptos" panose="020B0004020202020204" pitchFamily="34" charset="0"/>
            </a:rPr>
            <a:t>Hipotez Testleri</a:t>
          </a:r>
        </a:p>
      </dsp:txBody>
      <dsp:txXfrm>
        <a:off x="6356987" y="3352051"/>
        <a:ext cx="979685" cy="979685"/>
      </dsp:txXfrm>
    </dsp:sp>
    <dsp:sp modelId="{C03D251C-FDC1-4932-BA1E-54C9BA3C844C}">
      <dsp:nvSpPr>
        <dsp:cNvPr id="0" name=""/>
        <dsp:cNvSpPr/>
      </dsp:nvSpPr>
      <dsp:spPr>
        <a:xfrm>
          <a:off x="2518826" y="3149151"/>
          <a:ext cx="1385485" cy="1385485"/>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tr-TR" sz="1600" kern="1200" dirty="0">
              <a:latin typeface="Aptos" panose="020B0004020202020204" pitchFamily="34" charset="0"/>
            </a:rPr>
            <a:t>Sosyal Bilimler</a:t>
          </a:r>
        </a:p>
        <a:p>
          <a:pPr marL="57150" lvl="1" indent="-57150" algn="l" defTabSz="488950">
            <a:lnSpc>
              <a:spcPct val="90000"/>
            </a:lnSpc>
            <a:spcBef>
              <a:spcPct val="0"/>
            </a:spcBef>
            <a:spcAft>
              <a:spcPct val="15000"/>
            </a:spcAft>
            <a:buChar char="•"/>
          </a:pPr>
          <a:r>
            <a:rPr lang="tr-TR" sz="1100" kern="1200">
              <a:latin typeface="Aptos" panose="020B0004020202020204" pitchFamily="34" charset="0"/>
            </a:rPr>
            <a:t>Ekonomi</a:t>
          </a:r>
          <a:endParaRPr lang="tr-TR" sz="1100" kern="1200" dirty="0">
            <a:latin typeface="Aptos" panose="020B0004020202020204" pitchFamily="34" charset="0"/>
          </a:endParaRPr>
        </a:p>
        <a:p>
          <a:pPr marL="57150" lvl="1" indent="-57150" algn="l" defTabSz="488950">
            <a:lnSpc>
              <a:spcPct val="90000"/>
            </a:lnSpc>
            <a:spcBef>
              <a:spcPct val="0"/>
            </a:spcBef>
            <a:spcAft>
              <a:spcPct val="15000"/>
            </a:spcAft>
            <a:buChar char="•"/>
          </a:pPr>
          <a:r>
            <a:rPr lang="tr-TR" sz="1100" kern="1200">
              <a:latin typeface="Aptos" panose="020B0004020202020204" pitchFamily="34" charset="0"/>
            </a:rPr>
            <a:t>Finans</a:t>
          </a:r>
          <a:endParaRPr lang="tr-TR" sz="1100" kern="1200" dirty="0">
            <a:latin typeface="Aptos" panose="020B0004020202020204" pitchFamily="34" charset="0"/>
          </a:endParaRPr>
        </a:p>
        <a:p>
          <a:pPr marL="57150" lvl="1" indent="-57150" algn="l" defTabSz="488950">
            <a:lnSpc>
              <a:spcPct val="90000"/>
            </a:lnSpc>
            <a:spcBef>
              <a:spcPct val="0"/>
            </a:spcBef>
            <a:spcAft>
              <a:spcPct val="15000"/>
            </a:spcAft>
            <a:buChar char="•"/>
          </a:pPr>
          <a:r>
            <a:rPr lang="tr-TR" sz="1100" kern="1200" dirty="0">
              <a:latin typeface="Aptos" panose="020B0004020202020204" pitchFamily="34" charset="0"/>
            </a:rPr>
            <a:t>Politika Analizi</a:t>
          </a:r>
        </a:p>
      </dsp:txBody>
      <dsp:txXfrm>
        <a:off x="2721726" y="3352051"/>
        <a:ext cx="979685" cy="979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B001B-FFDB-4043-92DF-F3D49A17DA7A}">
      <dsp:nvSpPr>
        <dsp:cNvPr id="0" name=""/>
        <dsp:cNvSpPr/>
      </dsp:nvSpPr>
      <dsp:spPr>
        <a:xfrm>
          <a:off x="3439" y="1461543"/>
          <a:ext cx="4190224" cy="1676089"/>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latin typeface="Aptos" panose="020B0004020202020204" pitchFamily="34" charset="0"/>
            </a:rPr>
            <a:t>Teorileri ampirik olarak test eder</a:t>
          </a:r>
          <a:endParaRPr lang="tr-TR" sz="2800" kern="1200" dirty="0">
            <a:latin typeface="Aptos" panose="020B0004020202020204" pitchFamily="34" charset="0"/>
          </a:endParaRPr>
        </a:p>
      </dsp:txBody>
      <dsp:txXfrm>
        <a:off x="841484" y="1461543"/>
        <a:ext cx="2514135" cy="1676089"/>
      </dsp:txXfrm>
    </dsp:sp>
    <dsp:sp modelId="{05DDB487-97D4-4CDC-B0E9-849EC026A629}">
      <dsp:nvSpPr>
        <dsp:cNvPr id="0" name=""/>
        <dsp:cNvSpPr/>
      </dsp:nvSpPr>
      <dsp:spPr>
        <a:xfrm>
          <a:off x="3774641" y="1461543"/>
          <a:ext cx="4190224" cy="1676089"/>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latin typeface="Aptos" panose="020B0004020202020204" pitchFamily="34" charset="0"/>
            </a:rPr>
            <a:t>İlişkileri ölçer ve tahmin eder</a:t>
          </a:r>
          <a:endParaRPr lang="tr-TR" sz="2800" kern="1200" dirty="0">
            <a:latin typeface="Aptos" panose="020B0004020202020204" pitchFamily="34" charset="0"/>
          </a:endParaRPr>
        </a:p>
      </dsp:txBody>
      <dsp:txXfrm>
        <a:off x="4612686" y="1461543"/>
        <a:ext cx="2514135" cy="1676089"/>
      </dsp:txXfrm>
    </dsp:sp>
    <dsp:sp modelId="{C22FBB4B-FE8C-4E0C-95A5-9A6266716A76}">
      <dsp:nvSpPr>
        <dsp:cNvPr id="0" name=""/>
        <dsp:cNvSpPr/>
      </dsp:nvSpPr>
      <dsp:spPr>
        <a:xfrm>
          <a:off x="7545843" y="1461543"/>
          <a:ext cx="4190224" cy="1676089"/>
        </a:xfrm>
        <a:prstGeom prst="chevron">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tr-TR" sz="2800" b="0" i="0" kern="1200" baseline="0" dirty="0">
              <a:latin typeface="Aptos" panose="020B0004020202020204" pitchFamily="34" charset="0"/>
            </a:rPr>
            <a:t>Politika ve karar sürelerine nicel kanıt sağlar</a:t>
          </a:r>
          <a:endParaRPr lang="tr-TR" sz="2800" kern="1200" dirty="0">
            <a:latin typeface="Aptos" panose="020B0004020202020204" pitchFamily="34" charset="0"/>
          </a:endParaRPr>
        </a:p>
      </dsp:txBody>
      <dsp:txXfrm>
        <a:off x="8383888" y="1461543"/>
        <a:ext cx="2514135" cy="16760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1E497-9A28-4EFA-934B-3C9CF8EE9BF7}">
      <dsp:nvSpPr>
        <dsp:cNvPr id="0" name=""/>
        <dsp:cNvSpPr/>
      </dsp:nvSpPr>
      <dsp:spPr>
        <a:xfrm>
          <a:off x="0" y="283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ptos" panose="020B0004020202020204" pitchFamily="34" charset="0"/>
            </a:rPr>
            <a:t>Ekonomi</a:t>
          </a:r>
        </a:p>
      </dsp:txBody>
      <dsp:txXfrm>
        <a:off x="28786" y="57134"/>
        <a:ext cx="11681935" cy="532107"/>
      </dsp:txXfrm>
    </dsp:sp>
    <dsp:sp modelId="{025DE024-8814-40FE-8365-4A85B59C52F9}">
      <dsp:nvSpPr>
        <dsp:cNvPr id="0" name=""/>
        <dsp:cNvSpPr/>
      </dsp:nvSpPr>
      <dsp:spPr>
        <a:xfrm>
          <a:off x="0" y="6871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ptos" panose="020B0004020202020204" pitchFamily="34" charset="0"/>
            </a:rPr>
            <a:t>Finans</a:t>
          </a:r>
        </a:p>
      </dsp:txBody>
      <dsp:txXfrm>
        <a:off x="28786" y="715934"/>
        <a:ext cx="11681935" cy="532107"/>
      </dsp:txXfrm>
    </dsp:sp>
    <dsp:sp modelId="{FF51D042-AA0C-4A5F-9616-6B48C9FB0516}">
      <dsp:nvSpPr>
        <dsp:cNvPr id="0" name=""/>
        <dsp:cNvSpPr/>
      </dsp:nvSpPr>
      <dsp:spPr>
        <a:xfrm>
          <a:off x="0" y="13459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Aptos" panose="020B0004020202020204" pitchFamily="34" charset="0"/>
            </a:rPr>
            <a:t>Kamu Politikası</a:t>
          </a:r>
        </a:p>
      </dsp:txBody>
      <dsp:txXfrm>
        <a:off x="28786" y="1374734"/>
        <a:ext cx="11681935" cy="532107"/>
      </dsp:txXfrm>
    </dsp:sp>
    <dsp:sp modelId="{B810D03B-C820-47CD-8513-87E30508F015}">
      <dsp:nvSpPr>
        <dsp:cNvPr id="0" name=""/>
        <dsp:cNvSpPr/>
      </dsp:nvSpPr>
      <dsp:spPr>
        <a:xfrm>
          <a:off x="0" y="20047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ptos" panose="020B0004020202020204" pitchFamily="34" charset="0"/>
            </a:rPr>
            <a:t>Sağlık</a:t>
          </a:r>
        </a:p>
      </dsp:txBody>
      <dsp:txXfrm>
        <a:off x="28786" y="2033534"/>
        <a:ext cx="11681935" cy="532107"/>
      </dsp:txXfrm>
    </dsp:sp>
    <dsp:sp modelId="{E82D7106-E5E8-4237-9518-57A3C0EB35BA}">
      <dsp:nvSpPr>
        <dsp:cNvPr id="0" name=""/>
        <dsp:cNvSpPr/>
      </dsp:nvSpPr>
      <dsp:spPr>
        <a:xfrm>
          <a:off x="0" y="26635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Aptos" panose="020B0004020202020204" pitchFamily="34" charset="0"/>
            </a:rPr>
            <a:t>Pazarlama</a:t>
          </a:r>
        </a:p>
      </dsp:txBody>
      <dsp:txXfrm>
        <a:off x="28786" y="2692334"/>
        <a:ext cx="11681935" cy="532107"/>
      </dsp:txXfrm>
    </dsp:sp>
    <dsp:sp modelId="{160E42BE-B614-472C-A41F-89D7E2D39DB2}">
      <dsp:nvSpPr>
        <dsp:cNvPr id="0" name=""/>
        <dsp:cNvSpPr/>
      </dsp:nvSpPr>
      <dsp:spPr>
        <a:xfrm>
          <a:off x="0" y="33223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a:latin typeface="Aptos" panose="020B0004020202020204" pitchFamily="34" charset="0"/>
            </a:rPr>
            <a:t>Sosyoloji</a:t>
          </a:r>
        </a:p>
      </dsp:txBody>
      <dsp:txXfrm>
        <a:off x="28786" y="3351134"/>
        <a:ext cx="11681935" cy="532107"/>
      </dsp:txXfrm>
    </dsp:sp>
    <dsp:sp modelId="{43ECEE30-3ACB-4FA1-8383-18DE38636C43}">
      <dsp:nvSpPr>
        <dsp:cNvPr id="0" name=""/>
        <dsp:cNvSpPr/>
      </dsp:nvSpPr>
      <dsp:spPr>
        <a:xfrm>
          <a:off x="0" y="3981148"/>
          <a:ext cx="11739507" cy="589679"/>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kern="1200" dirty="0">
              <a:latin typeface="Aptos" panose="020B0004020202020204" pitchFamily="34" charset="0"/>
            </a:rPr>
            <a:t>Veri Bilimi</a:t>
          </a:r>
        </a:p>
      </dsp:txBody>
      <dsp:txXfrm>
        <a:off x="28786" y="4009934"/>
        <a:ext cx="11681935" cy="5321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AC077-2047-47A2-9954-150875ACBE3B}">
      <dsp:nvSpPr>
        <dsp:cNvPr id="0" name=""/>
        <dsp:cNvSpPr/>
      </dsp:nvSpPr>
      <dsp:spPr>
        <a:xfrm>
          <a:off x="0" y="867"/>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EF6CCD-09F7-4883-A027-D981590FE4F5}">
      <dsp:nvSpPr>
        <dsp:cNvPr id="0" name=""/>
        <dsp:cNvSpPr/>
      </dsp:nvSpPr>
      <dsp:spPr>
        <a:xfrm>
          <a:off x="0" y="867"/>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latin typeface="Aptos" panose="020B0004020202020204" pitchFamily="34" charset="0"/>
            </a:rPr>
            <a:t>Veri Analisti</a:t>
          </a:r>
          <a:endParaRPr lang="tr-TR" sz="1500" kern="1200" dirty="0">
            <a:latin typeface="Aptos" panose="020B0004020202020204" pitchFamily="34" charset="0"/>
          </a:endParaRPr>
        </a:p>
      </dsp:txBody>
      <dsp:txXfrm>
        <a:off x="0" y="867"/>
        <a:ext cx="11739507" cy="338257"/>
      </dsp:txXfrm>
    </dsp:sp>
    <dsp:sp modelId="{9D08DAE0-505B-4034-8C5C-BD351FA25E8F}">
      <dsp:nvSpPr>
        <dsp:cNvPr id="0" name=""/>
        <dsp:cNvSpPr/>
      </dsp:nvSpPr>
      <dsp:spPr>
        <a:xfrm>
          <a:off x="0" y="339124"/>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675527-4EB1-4E63-985E-4FCF3D871AE6}">
      <dsp:nvSpPr>
        <dsp:cNvPr id="0" name=""/>
        <dsp:cNvSpPr/>
      </dsp:nvSpPr>
      <dsp:spPr>
        <a:xfrm>
          <a:off x="0" y="339124"/>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Finans Analisti</a:t>
          </a:r>
        </a:p>
      </dsp:txBody>
      <dsp:txXfrm>
        <a:off x="0" y="339124"/>
        <a:ext cx="11739507" cy="338257"/>
      </dsp:txXfrm>
    </dsp:sp>
    <dsp:sp modelId="{83F8F253-87E0-43E6-ADA7-BD6FB3CE32D9}">
      <dsp:nvSpPr>
        <dsp:cNvPr id="0" name=""/>
        <dsp:cNvSpPr/>
      </dsp:nvSpPr>
      <dsp:spPr>
        <a:xfrm>
          <a:off x="0" y="677381"/>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EFB855-D773-42F1-94D9-3C32F3D4303F}">
      <dsp:nvSpPr>
        <dsp:cNvPr id="0" name=""/>
        <dsp:cNvSpPr/>
      </dsp:nvSpPr>
      <dsp:spPr>
        <a:xfrm>
          <a:off x="0" y="677381"/>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Politika Analisti</a:t>
          </a:r>
        </a:p>
      </dsp:txBody>
      <dsp:txXfrm>
        <a:off x="0" y="677381"/>
        <a:ext cx="11739507" cy="338257"/>
      </dsp:txXfrm>
    </dsp:sp>
    <dsp:sp modelId="{BBE7816C-47F3-44B5-A0B6-9CDF04975268}">
      <dsp:nvSpPr>
        <dsp:cNvPr id="0" name=""/>
        <dsp:cNvSpPr/>
      </dsp:nvSpPr>
      <dsp:spPr>
        <a:xfrm>
          <a:off x="0" y="1015638"/>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B195D-D286-4AD2-A95A-A9277D8432A8}">
      <dsp:nvSpPr>
        <dsp:cNvPr id="0" name=""/>
        <dsp:cNvSpPr/>
      </dsp:nvSpPr>
      <dsp:spPr>
        <a:xfrm>
          <a:off x="0" y="1015638"/>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Risk Analisti</a:t>
          </a:r>
        </a:p>
      </dsp:txBody>
      <dsp:txXfrm>
        <a:off x="0" y="1015638"/>
        <a:ext cx="11739507" cy="338257"/>
      </dsp:txXfrm>
    </dsp:sp>
    <dsp:sp modelId="{E36639F0-988E-477F-868D-78F75D78B004}">
      <dsp:nvSpPr>
        <dsp:cNvPr id="0" name=""/>
        <dsp:cNvSpPr/>
      </dsp:nvSpPr>
      <dsp:spPr>
        <a:xfrm>
          <a:off x="0" y="1353895"/>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0C7C94-120D-4315-915D-8E131700DCE9}">
      <dsp:nvSpPr>
        <dsp:cNvPr id="0" name=""/>
        <dsp:cNvSpPr/>
      </dsp:nvSpPr>
      <dsp:spPr>
        <a:xfrm>
          <a:off x="0" y="1353895"/>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İş Analisti</a:t>
          </a:r>
        </a:p>
      </dsp:txBody>
      <dsp:txXfrm>
        <a:off x="0" y="1353895"/>
        <a:ext cx="11739507" cy="338257"/>
      </dsp:txXfrm>
    </dsp:sp>
    <dsp:sp modelId="{25640E69-8C81-408F-8AFE-4A7748855484}">
      <dsp:nvSpPr>
        <dsp:cNvPr id="0" name=""/>
        <dsp:cNvSpPr/>
      </dsp:nvSpPr>
      <dsp:spPr>
        <a:xfrm>
          <a:off x="0" y="1692153"/>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FB8C44-91DD-4492-999D-5A2F37EBEA33}">
      <dsp:nvSpPr>
        <dsp:cNvPr id="0" name=""/>
        <dsp:cNvSpPr/>
      </dsp:nvSpPr>
      <dsp:spPr>
        <a:xfrm>
          <a:off x="0" y="1692153"/>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Ekonomist</a:t>
          </a:r>
        </a:p>
      </dsp:txBody>
      <dsp:txXfrm>
        <a:off x="0" y="1692153"/>
        <a:ext cx="11739507" cy="338257"/>
      </dsp:txXfrm>
    </dsp:sp>
    <dsp:sp modelId="{80804479-3707-460F-A0FC-0CE179988E51}">
      <dsp:nvSpPr>
        <dsp:cNvPr id="0" name=""/>
        <dsp:cNvSpPr/>
      </dsp:nvSpPr>
      <dsp:spPr>
        <a:xfrm>
          <a:off x="0" y="2030410"/>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D467D7-EFA7-4161-A5D3-B78F150DD490}">
      <dsp:nvSpPr>
        <dsp:cNvPr id="0" name=""/>
        <dsp:cNvSpPr/>
      </dsp:nvSpPr>
      <dsp:spPr>
        <a:xfrm>
          <a:off x="0" y="2030410"/>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latin typeface="Aptos" panose="020B0004020202020204" pitchFamily="34" charset="0"/>
            </a:rPr>
            <a:t>İstatistikçi</a:t>
          </a:r>
          <a:endParaRPr lang="tr-TR" sz="1500" kern="1200" dirty="0">
            <a:latin typeface="Aptos" panose="020B0004020202020204" pitchFamily="34" charset="0"/>
          </a:endParaRPr>
        </a:p>
      </dsp:txBody>
      <dsp:txXfrm>
        <a:off x="0" y="2030410"/>
        <a:ext cx="11739507" cy="338257"/>
      </dsp:txXfrm>
    </dsp:sp>
    <dsp:sp modelId="{AF910C31-047C-4947-AB06-E85921E30D27}">
      <dsp:nvSpPr>
        <dsp:cNvPr id="0" name=""/>
        <dsp:cNvSpPr/>
      </dsp:nvSpPr>
      <dsp:spPr>
        <a:xfrm>
          <a:off x="0" y="2368667"/>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BE95C5-C009-4CE0-8AF0-53FF382576B8}">
      <dsp:nvSpPr>
        <dsp:cNvPr id="0" name=""/>
        <dsp:cNvSpPr/>
      </dsp:nvSpPr>
      <dsp:spPr>
        <a:xfrm>
          <a:off x="0" y="2368667"/>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a:latin typeface="Aptos" panose="020B0004020202020204" pitchFamily="34" charset="0"/>
            </a:rPr>
            <a:t>Proje Yöneticisi</a:t>
          </a:r>
          <a:endParaRPr lang="tr-TR" sz="1500" kern="1200" dirty="0">
            <a:latin typeface="Aptos" panose="020B0004020202020204" pitchFamily="34" charset="0"/>
          </a:endParaRPr>
        </a:p>
      </dsp:txBody>
      <dsp:txXfrm>
        <a:off x="0" y="2368667"/>
        <a:ext cx="11739507" cy="338257"/>
      </dsp:txXfrm>
    </dsp:sp>
    <dsp:sp modelId="{5CA91135-00D5-41AE-BBDE-8AD9AB158899}">
      <dsp:nvSpPr>
        <dsp:cNvPr id="0" name=""/>
        <dsp:cNvSpPr/>
      </dsp:nvSpPr>
      <dsp:spPr>
        <a:xfrm>
          <a:off x="0" y="2706924"/>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CBDE2A-8E6C-40C2-A224-F6884C453814}">
      <dsp:nvSpPr>
        <dsp:cNvPr id="0" name=""/>
        <dsp:cNvSpPr/>
      </dsp:nvSpPr>
      <dsp:spPr>
        <a:xfrm>
          <a:off x="0" y="2706924"/>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kern="1200" dirty="0">
              <a:latin typeface="Aptos" panose="020B0004020202020204" pitchFamily="34" charset="0"/>
            </a:rPr>
            <a:t>Veri Bilimci</a:t>
          </a:r>
        </a:p>
      </dsp:txBody>
      <dsp:txXfrm>
        <a:off x="0" y="2706924"/>
        <a:ext cx="11739507" cy="338257"/>
      </dsp:txXfrm>
    </dsp:sp>
    <dsp:sp modelId="{C0210F88-2D20-44F1-8656-4F095AD4AB50}">
      <dsp:nvSpPr>
        <dsp:cNvPr id="0" name=""/>
        <dsp:cNvSpPr/>
      </dsp:nvSpPr>
      <dsp:spPr>
        <a:xfrm>
          <a:off x="0" y="3045181"/>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7BB258-D5E8-4B3A-8536-88CBF882FDD5}">
      <dsp:nvSpPr>
        <dsp:cNvPr id="0" name=""/>
        <dsp:cNvSpPr/>
      </dsp:nvSpPr>
      <dsp:spPr>
        <a:xfrm>
          <a:off x="0" y="3045181"/>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a:latin typeface="Aptos" panose="020B0004020202020204" pitchFamily="34" charset="0"/>
            </a:rPr>
            <a:t>Büyük Veri Uzmanı</a:t>
          </a:r>
          <a:endParaRPr lang="tr-TR" sz="1500" kern="1200">
            <a:latin typeface="Aptos" panose="020B0004020202020204" pitchFamily="34" charset="0"/>
          </a:endParaRPr>
        </a:p>
      </dsp:txBody>
      <dsp:txXfrm>
        <a:off x="0" y="3045181"/>
        <a:ext cx="11739507" cy="338257"/>
      </dsp:txXfrm>
    </dsp:sp>
    <dsp:sp modelId="{0A40EE39-A4F2-4564-9FF9-97E82F13CFA2}">
      <dsp:nvSpPr>
        <dsp:cNvPr id="0" name=""/>
        <dsp:cNvSpPr/>
      </dsp:nvSpPr>
      <dsp:spPr>
        <a:xfrm>
          <a:off x="0" y="3383438"/>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BE852A-3F58-49DB-AE10-F7F8D5BA0DC0}">
      <dsp:nvSpPr>
        <dsp:cNvPr id="0" name=""/>
        <dsp:cNvSpPr/>
      </dsp:nvSpPr>
      <dsp:spPr>
        <a:xfrm>
          <a:off x="0" y="3383438"/>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a:latin typeface="Aptos" panose="020B0004020202020204" pitchFamily="34" charset="0"/>
            </a:rPr>
            <a:t>Pazarlama Analisti</a:t>
          </a:r>
          <a:endParaRPr lang="tr-TR" sz="1500" kern="1200">
            <a:latin typeface="Aptos" panose="020B0004020202020204" pitchFamily="34" charset="0"/>
          </a:endParaRPr>
        </a:p>
      </dsp:txBody>
      <dsp:txXfrm>
        <a:off x="0" y="3383438"/>
        <a:ext cx="11739507" cy="338257"/>
      </dsp:txXfrm>
    </dsp:sp>
    <dsp:sp modelId="{C944D33A-A040-4847-B9DF-9F024A1A96B8}">
      <dsp:nvSpPr>
        <dsp:cNvPr id="0" name=""/>
        <dsp:cNvSpPr/>
      </dsp:nvSpPr>
      <dsp:spPr>
        <a:xfrm>
          <a:off x="0" y="3721696"/>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3777F0-01A3-4AED-B690-3E22794FF085}">
      <dsp:nvSpPr>
        <dsp:cNvPr id="0" name=""/>
        <dsp:cNvSpPr/>
      </dsp:nvSpPr>
      <dsp:spPr>
        <a:xfrm>
          <a:off x="0" y="3721696"/>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a:latin typeface="Aptos" panose="020B0004020202020204" pitchFamily="34" charset="0"/>
            </a:rPr>
            <a:t>Müşteri Analitiği Uzmanı</a:t>
          </a:r>
          <a:endParaRPr lang="tr-TR" sz="1500" kern="1200">
            <a:latin typeface="Aptos" panose="020B0004020202020204" pitchFamily="34" charset="0"/>
          </a:endParaRPr>
        </a:p>
      </dsp:txBody>
      <dsp:txXfrm>
        <a:off x="0" y="3721696"/>
        <a:ext cx="11739507" cy="338257"/>
      </dsp:txXfrm>
    </dsp:sp>
    <dsp:sp modelId="{4A5CDE21-C786-4EC2-9305-35B605F53D5F}">
      <dsp:nvSpPr>
        <dsp:cNvPr id="0" name=""/>
        <dsp:cNvSpPr/>
      </dsp:nvSpPr>
      <dsp:spPr>
        <a:xfrm>
          <a:off x="0" y="4059953"/>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1512EF-E9FF-4B10-829E-24859E241701}">
      <dsp:nvSpPr>
        <dsp:cNvPr id="0" name=""/>
        <dsp:cNvSpPr/>
      </dsp:nvSpPr>
      <dsp:spPr>
        <a:xfrm>
          <a:off x="0" y="4059953"/>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Portföy Yöneticisi</a:t>
          </a:r>
          <a:endParaRPr lang="tr-TR" sz="1500" kern="1200" dirty="0">
            <a:latin typeface="Aptos" panose="020B0004020202020204" pitchFamily="34" charset="0"/>
          </a:endParaRPr>
        </a:p>
      </dsp:txBody>
      <dsp:txXfrm>
        <a:off x="0" y="4059953"/>
        <a:ext cx="11739507" cy="338257"/>
      </dsp:txXfrm>
    </dsp:sp>
    <dsp:sp modelId="{4E514AC4-D387-4E05-8199-1C8A00717A20}">
      <dsp:nvSpPr>
        <dsp:cNvPr id="0" name=""/>
        <dsp:cNvSpPr/>
      </dsp:nvSpPr>
      <dsp:spPr>
        <a:xfrm>
          <a:off x="0" y="4398210"/>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E505B2-E49A-453F-B0EB-01AB1F577840}">
      <dsp:nvSpPr>
        <dsp:cNvPr id="0" name=""/>
        <dsp:cNvSpPr/>
      </dsp:nvSpPr>
      <dsp:spPr>
        <a:xfrm>
          <a:off x="0" y="4398210"/>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Kredi Risk Uzmanı</a:t>
          </a:r>
          <a:endParaRPr lang="tr-TR" sz="1500" kern="1200" dirty="0">
            <a:latin typeface="Aptos" panose="020B0004020202020204" pitchFamily="34" charset="0"/>
          </a:endParaRPr>
        </a:p>
      </dsp:txBody>
      <dsp:txXfrm>
        <a:off x="0" y="4398210"/>
        <a:ext cx="11739507" cy="338257"/>
      </dsp:txXfrm>
    </dsp:sp>
    <dsp:sp modelId="{A17D86FD-F95C-49F1-A690-6C1C01D14897}">
      <dsp:nvSpPr>
        <dsp:cNvPr id="0" name=""/>
        <dsp:cNvSpPr/>
      </dsp:nvSpPr>
      <dsp:spPr>
        <a:xfrm>
          <a:off x="0" y="4736467"/>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1DEC3-37C9-4D4E-B36B-A9BA0059A3EC}">
      <dsp:nvSpPr>
        <dsp:cNvPr id="0" name=""/>
        <dsp:cNvSpPr/>
      </dsp:nvSpPr>
      <dsp:spPr>
        <a:xfrm>
          <a:off x="0" y="4736467"/>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İş Geliştirme Uzmanı</a:t>
          </a:r>
          <a:endParaRPr lang="tr-TR" sz="1500" kern="1200" dirty="0">
            <a:latin typeface="Aptos" panose="020B0004020202020204" pitchFamily="34" charset="0"/>
          </a:endParaRPr>
        </a:p>
      </dsp:txBody>
      <dsp:txXfrm>
        <a:off x="0" y="4736467"/>
        <a:ext cx="11739507" cy="338257"/>
      </dsp:txXfrm>
    </dsp:sp>
    <dsp:sp modelId="{307CA6BA-AD47-4D37-A377-1C96B5DA795B}">
      <dsp:nvSpPr>
        <dsp:cNvPr id="0" name=""/>
        <dsp:cNvSpPr/>
      </dsp:nvSpPr>
      <dsp:spPr>
        <a:xfrm>
          <a:off x="0" y="5074724"/>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5E22DE-1839-4970-9F94-63C55F04FB42}">
      <dsp:nvSpPr>
        <dsp:cNvPr id="0" name=""/>
        <dsp:cNvSpPr/>
      </dsp:nvSpPr>
      <dsp:spPr>
        <a:xfrm>
          <a:off x="0" y="5074724"/>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Operasyon Analisti</a:t>
          </a:r>
          <a:endParaRPr lang="tr-TR" sz="1500" kern="1200" dirty="0">
            <a:latin typeface="Aptos" panose="020B0004020202020204" pitchFamily="34" charset="0"/>
          </a:endParaRPr>
        </a:p>
      </dsp:txBody>
      <dsp:txXfrm>
        <a:off x="0" y="5074724"/>
        <a:ext cx="11739507" cy="338257"/>
      </dsp:txXfrm>
    </dsp:sp>
    <dsp:sp modelId="{44EA9AD8-F650-4FE1-9705-D2890ECFB5D5}">
      <dsp:nvSpPr>
        <dsp:cNvPr id="0" name=""/>
        <dsp:cNvSpPr/>
      </dsp:nvSpPr>
      <dsp:spPr>
        <a:xfrm>
          <a:off x="0" y="5412981"/>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8EF9C9-9562-4AA0-85D4-A4AFA7ED57C3}">
      <dsp:nvSpPr>
        <dsp:cNvPr id="0" name=""/>
        <dsp:cNvSpPr/>
      </dsp:nvSpPr>
      <dsp:spPr>
        <a:xfrm>
          <a:off x="0" y="5412981"/>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Tedarik Zinciri ve Lojistik Analisti</a:t>
          </a:r>
          <a:endParaRPr lang="tr-TR" sz="1500" kern="1200" dirty="0">
            <a:latin typeface="Aptos" panose="020B0004020202020204" pitchFamily="34" charset="0"/>
          </a:endParaRPr>
        </a:p>
      </dsp:txBody>
      <dsp:txXfrm>
        <a:off x="0" y="5412981"/>
        <a:ext cx="11739507" cy="338257"/>
      </dsp:txXfrm>
    </dsp:sp>
    <dsp:sp modelId="{D3F2D0E3-BDD1-4EF4-8A24-00067C1D6C4D}">
      <dsp:nvSpPr>
        <dsp:cNvPr id="0" name=""/>
        <dsp:cNvSpPr/>
      </dsp:nvSpPr>
      <dsp:spPr>
        <a:xfrm>
          <a:off x="0" y="5751239"/>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E91DB-97C0-4CC8-B307-EF2565F25CE2}">
      <dsp:nvSpPr>
        <dsp:cNvPr id="0" name=""/>
        <dsp:cNvSpPr/>
      </dsp:nvSpPr>
      <dsp:spPr>
        <a:xfrm>
          <a:off x="0" y="5751239"/>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Danışman (Strateji, Yönetim, Finans vb.)</a:t>
          </a:r>
          <a:endParaRPr lang="tr-TR" sz="1500" kern="1200" dirty="0">
            <a:latin typeface="Aptos" panose="020B0004020202020204" pitchFamily="34" charset="0"/>
          </a:endParaRPr>
        </a:p>
      </dsp:txBody>
      <dsp:txXfrm>
        <a:off x="0" y="5751239"/>
        <a:ext cx="11739507" cy="338257"/>
      </dsp:txXfrm>
    </dsp:sp>
    <dsp:sp modelId="{53B9EDFB-3B9E-4C92-A4D1-028B53F87938}">
      <dsp:nvSpPr>
        <dsp:cNvPr id="0" name=""/>
        <dsp:cNvSpPr/>
      </dsp:nvSpPr>
      <dsp:spPr>
        <a:xfrm>
          <a:off x="0" y="6089496"/>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3EF6A8-1FD5-4419-82B5-12F3767419EC}">
      <dsp:nvSpPr>
        <dsp:cNvPr id="0" name=""/>
        <dsp:cNvSpPr/>
      </dsp:nvSpPr>
      <dsp:spPr>
        <a:xfrm>
          <a:off x="0" y="6089496"/>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Denetim Uzmanı (İç Denetçi, Bağımsız Denetçi vb.)</a:t>
          </a:r>
          <a:endParaRPr lang="tr-TR" sz="1500" kern="1200" dirty="0">
            <a:latin typeface="Aptos" panose="020B0004020202020204" pitchFamily="34" charset="0"/>
          </a:endParaRPr>
        </a:p>
      </dsp:txBody>
      <dsp:txXfrm>
        <a:off x="0" y="6089496"/>
        <a:ext cx="11739507" cy="338257"/>
      </dsp:txXfrm>
    </dsp:sp>
    <dsp:sp modelId="{C6AE230A-D607-4AEC-A8E0-722602A45A0D}">
      <dsp:nvSpPr>
        <dsp:cNvPr id="0" name=""/>
        <dsp:cNvSpPr/>
      </dsp:nvSpPr>
      <dsp:spPr>
        <a:xfrm>
          <a:off x="0" y="6427753"/>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52952F-757D-4E31-ADC3-7A99BCFFE82A}">
      <dsp:nvSpPr>
        <dsp:cNvPr id="0" name=""/>
        <dsp:cNvSpPr/>
      </dsp:nvSpPr>
      <dsp:spPr>
        <a:xfrm>
          <a:off x="0" y="6427753"/>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a:latin typeface="Aptos" panose="020B0004020202020204" pitchFamily="34" charset="0"/>
            </a:rPr>
            <a:t>İnsan Kaynakları Analisti</a:t>
          </a:r>
          <a:endParaRPr lang="tr-TR" sz="1500" kern="1200">
            <a:latin typeface="Aptos" panose="020B0004020202020204" pitchFamily="34" charset="0"/>
          </a:endParaRPr>
        </a:p>
      </dsp:txBody>
      <dsp:txXfrm>
        <a:off x="0" y="6427753"/>
        <a:ext cx="11739507" cy="338257"/>
      </dsp:txXfrm>
    </dsp:sp>
    <dsp:sp modelId="{720B4D05-D07B-4D87-9700-C32927BD6662}">
      <dsp:nvSpPr>
        <dsp:cNvPr id="0" name=""/>
        <dsp:cNvSpPr/>
      </dsp:nvSpPr>
      <dsp:spPr>
        <a:xfrm>
          <a:off x="0" y="6766010"/>
          <a:ext cx="11739507"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03A296-92D6-4118-9BFB-8D05F5E7CD4F}">
      <dsp:nvSpPr>
        <dsp:cNvPr id="0" name=""/>
        <dsp:cNvSpPr/>
      </dsp:nvSpPr>
      <dsp:spPr>
        <a:xfrm>
          <a:off x="0" y="6766010"/>
          <a:ext cx="11739507" cy="338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tr-TR" sz="1500" b="0" i="0" kern="1200" baseline="0" dirty="0">
              <a:latin typeface="Aptos" panose="020B0004020202020204" pitchFamily="34" charset="0"/>
            </a:rPr>
            <a:t>Makine Öğrenmesi ve Yapay Zeka Uzmanı</a:t>
          </a:r>
          <a:endParaRPr lang="tr-TR" sz="1500" kern="1200" dirty="0">
            <a:latin typeface="Aptos" panose="020B0004020202020204" pitchFamily="34" charset="0"/>
          </a:endParaRPr>
        </a:p>
      </dsp:txBody>
      <dsp:txXfrm>
        <a:off x="0" y="6766010"/>
        <a:ext cx="11739507" cy="3382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728F4-5BF8-4457-8E26-5E0D97644D31}">
      <dsp:nvSpPr>
        <dsp:cNvPr id="0" name=""/>
        <dsp:cNvSpPr/>
      </dsp:nvSpPr>
      <dsp:spPr>
        <a:xfrm>
          <a:off x="0" y="79102"/>
          <a:ext cx="12030075" cy="6926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i="0" kern="1200">
              <a:latin typeface="Aptos" panose="020B0004020202020204" pitchFamily="34" charset="0"/>
            </a:rPr>
            <a:t>PEA1 — Çalışma Alanları</a:t>
          </a:r>
          <a:endParaRPr lang="tr-TR" sz="2400" kern="1200">
            <a:latin typeface="Aptos" panose="020B0004020202020204" pitchFamily="34" charset="0"/>
          </a:endParaRPr>
        </a:p>
      </dsp:txBody>
      <dsp:txXfrm>
        <a:off x="33812" y="112914"/>
        <a:ext cx="11962451" cy="625016"/>
      </dsp:txXfrm>
    </dsp:sp>
    <dsp:sp modelId="{C9AA430C-9AA7-4156-A24F-4615CC41ADC2}">
      <dsp:nvSpPr>
        <dsp:cNvPr id="0" name=""/>
        <dsp:cNvSpPr/>
      </dsp:nvSpPr>
      <dsp:spPr>
        <a:xfrm>
          <a:off x="0" y="771742"/>
          <a:ext cx="12030075"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955"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tr-TR" sz="1800" kern="1200" dirty="0">
              <a:latin typeface="Aptos" panose="020B0004020202020204" pitchFamily="34" charset="0"/>
            </a:rPr>
            <a:t>Program mezunlarının mezun olduktan sonra ilk beş yıl içinde kamu kurumları ve özel sektörde, finans, analiz, araştırma, veri, planlama, strateji, raporlama veya ilgili diğer birimlerinde istihdam edilmeleri.</a:t>
          </a:r>
        </a:p>
      </dsp:txBody>
      <dsp:txXfrm>
        <a:off x="0" y="771742"/>
        <a:ext cx="12030075" cy="612720"/>
      </dsp:txXfrm>
    </dsp:sp>
    <dsp:sp modelId="{74A18233-9C23-405F-8B74-981145A8E84C}">
      <dsp:nvSpPr>
        <dsp:cNvPr id="0" name=""/>
        <dsp:cNvSpPr/>
      </dsp:nvSpPr>
      <dsp:spPr>
        <a:xfrm>
          <a:off x="0" y="1384462"/>
          <a:ext cx="12030075" cy="6926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i="0" kern="1200">
              <a:latin typeface="Aptos" panose="020B0004020202020204" pitchFamily="34" charset="0"/>
            </a:rPr>
            <a:t>PEA2 — Roller</a:t>
          </a:r>
          <a:endParaRPr lang="tr-TR" sz="2400" kern="1200">
            <a:latin typeface="Aptos" panose="020B0004020202020204" pitchFamily="34" charset="0"/>
          </a:endParaRPr>
        </a:p>
      </dsp:txBody>
      <dsp:txXfrm>
        <a:off x="33812" y="1418274"/>
        <a:ext cx="11962451" cy="625016"/>
      </dsp:txXfrm>
    </dsp:sp>
    <dsp:sp modelId="{E4DDFB41-DDE7-4861-871A-3BEE66F55EDD}">
      <dsp:nvSpPr>
        <dsp:cNvPr id="0" name=""/>
        <dsp:cNvSpPr/>
      </dsp:nvSpPr>
      <dsp:spPr>
        <a:xfrm>
          <a:off x="0" y="2077102"/>
          <a:ext cx="12030075"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955"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tr-TR" sz="1800" kern="1200">
              <a:latin typeface="Aptos" panose="020B0004020202020204" pitchFamily="34" charset="0"/>
            </a:rPr>
            <a:t>Program mezunlarının çalıştıkları kurumlarda veri temelli karar alma süreçlerine katkı sağlayan analist, araştırmacı, veri uzman/uzman yardımcısı veya benzeri mesleki rollerde görev almaları.</a:t>
          </a:r>
        </a:p>
      </dsp:txBody>
      <dsp:txXfrm>
        <a:off x="0" y="2077102"/>
        <a:ext cx="12030075" cy="612720"/>
      </dsp:txXfrm>
    </dsp:sp>
    <dsp:sp modelId="{B8ACF59F-1B1B-447A-9F2E-56660E88DA2D}">
      <dsp:nvSpPr>
        <dsp:cNvPr id="0" name=""/>
        <dsp:cNvSpPr/>
      </dsp:nvSpPr>
      <dsp:spPr>
        <a:xfrm>
          <a:off x="0" y="2689822"/>
          <a:ext cx="12030075" cy="6926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i="0" kern="1200">
              <a:latin typeface="Aptos" panose="020B0004020202020204" pitchFamily="34" charset="0"/>
            </a:rPr>
            <a:t>PEA3 — Mesleki Beklentiler</a:t>
          </a:r>
          <a:endParaRPr lang="tr-TR" sz="2400" kern="1200">
            <a:latin typeface="Aptos" panose="020B0004020202020204" pitchFamily="34" charset="0"/>
          </a:endParaRPr>
        </a:p>
      </dsp:txBody>
      <dsp:txXfrm>
        <a:off x="33812" y="2723634"/>
        <a:ext cx="11962451" cy="625016"/>
      </dsp:txXfrm>
    </dsp:sp>
    <dsp:sp modelId="{652BB745-01D3-4D75-B057-89B5109DD5C9}">
      <dsp:nvSpPr>
        <dsp:cNvPr id="0" name=""/>
        <dsp:cNvSpPr/>
      </dsp:nvSpPr>
      <dsp:spPr>
        <a:xfrm>
          <a:off x="0" y="3382462"/>
          <a:ext cx="12030075"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955"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tr-TR" sz="1800" kern="1200">
              <a:latin typeface="Aptos" panose="020B0004020202020204" pitchFamily="34" charset="0"/>
            </a:rPr>
            <a:t>Program mezunlarının sektöre özel yazılımlar ve veri analizi araçlarını kullanarak veri analizi, modelleme, raporlama ve uygulamalı araştırma faaliyetlerini etkin biçimde yürüterek strateji geliştirir.</a:t>
          </a:r>
        </a:p>
      </dsp:txBody>
      <dsp:txXfrm>
        <a:off x="0" y="3382462"/>
        <a:ext cx="12030075" cy="612720"/>
      </dsp:txXfrm>
    </dsp:sp>
    <dsp:sp modelId="{999C0E6D-81BA-42A6-9DEF-6899E2F3D217}">
      <dsp:nvSpPr>
        <dsp:cNvPr id="0" name=""/>
        <dsp:cNvSpPr/>
      </dsp:nvSpPr>
      <dsp:spPr>
        <a:xfrm>
          <a:off x="0" y="3995182"/>
          <a:ext cx="12030075" cy="6926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i="0" kern="1200">
              <a:latin typeface="Aptos" panose="020B0004020202020204" pitchFamily="34" charset="0"/>
            </a:rPr>
            <a:t>PEA4 — Kariyer Hedefleri</a:t>
          </a:r>
          <a:endParaRPr lang="tr-TR" sz="2400" kern="1200">
            <a:latin typeface="Aptos" panose="020B0004020202020204" pitchFamily="34" charset="0"/>
          </a:endParaRPr>
        </a:p>
      </dsp:txBody>
      <dsp:txXfrm>
        <a:off x="33812" y="4028994"/>
        <a:ext cx="11962451" cy="625016"/>
      </dsp:txXfrm>
    </dsp:sp>
    <dsp:sp modelId="{732FCAB0-38F4-4CD2-9212-4E4E2EEDAF18}">
      <dsp:nvSpPr>
        <dsp:cNvPr id="0" name=""/>
        <dsp:cNvSpPr/>
      </dsp:nvSpPr>
      <dsp:spPr>
        <a:xfrm>
          <a:off x="0" y="4687822"/>
          <a:ext cx="12030075"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955"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tr-TR" sz="1800" kern="1200">
              <a:latin typeface="Aptos" panose="020B0004020202020204" pitchFamily="34" charset="0"/>
            </a:rPr>
            <a:t>Program mezunlarının sorunların çözümüne yönelik araştırma, proje geliştirme, veri analizi ve danışmanlık faaliyetlerinde görev alır ve kurumlarına katkı sağlarlar.</a:t>
          </a:r>
        </a:p>
      </dsp:txBody>
      <dsp:txXfrm>
        <a:off x="0" y="4687822"/>
        <a:ext cx="12030075" cy="612720"/>
      </dsp:txXfrm>
    </dsp:sp>
    <dsp:sp modelId="{22712427-BD07-4C4F-A794-A6F2A2260469}">
      <dsp:nvSpPr>
        <dsp:cNvPr id="0" name=""/>
        <dsp:cNvSpPr/>
      </dsp:nvSpPr>
      <dsp:spPr>
        <a:xfrm>
          <a:off x="0" y="5300542"/>
          <a:ext cx="12030075" cy="69264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tr-TR" sz="2400" b="1" i="0" kern="1200">
              <a:latin typeface="Aptos" panose="020B0004020202020204" pitchFamily="34" charset="0"/>
            </a:rPr>
            <a:t>PEA5 — Mesleki Beklentiler ve Kariyer Hedefleri</a:t>
          </a:r>
          <a:endParaRPr lang="tr-TR" sz="2400" kern="1200">
            <a:latin typeface="Aptos" panose="020B0004020202020204" pitchFamily="34" charset="0"/>
          </a:endParaRPr>
        </a:p>
      </dsp:txBody>
      <dsp:txXfrm>
        <a:off x="33812" y="5334354"/>
        <a:ext cx="11962451" cy="625016"/>
      </dsp:txXfrm>
    </dsp:sp>
    <dsp:sp modelId="{018A5732-08C9-4240-A49C-E3A9E46EA3CB}">
      <dsp:nvSpPr>
        <dsp:cNvPr id="0" name=""/>
        <dsp:cNvSpPr/>
      </dsp:nvSpPr>
      <dsp:spPr>
        <a:xfrm>
          <a:off x="0" y="5993182"/>
          <a:ext cx="12030075"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955"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tr-TR" sz="1800" kern="1200" dirty="0">
              <a:latin typeface="Aptos" panose="020B0004020202020204" pitchFamily="34" charset="0"/>
            </a:rPr>
            <a:t>Program mezunlarının alanlarında uzmanlaşmak amacıyla lisansüstü eğitim programlarına devam eder veya mesleki eğitim, sertifikasyon ve sürekli öğrenme faaliyetleriyle mesleki gelişimlerini sürdürürler.</a:t>
          </a:r>
        </a:p>
      </dsp:txBody>
      <dsp:txXfrm>
        <a:off x="0" y="5993182"/>
        <a:ext cx="12030075" cy="6127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4380E-D9C7-4D6C-9392-3357BD6905A0}">
      <dsp:nvSpPr>
        <dsp:cNvPr id="0" name=""/>
        <dsp:cNvSpPr/>
      </dsp:nvSpPr>
      <dsp:spPr>
        <a:xfrm>
          <a:off x="936788" y="1794"/>
          <a:ext cx="2958908" cy="147945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marL="0" lvl="0" indent="0" algn="ctr" defTabSz="2578100">
            <a:lnSpc>
              <a:spcPct val="90000"/>
            </a:lnSpc>
            <a:spcBef>
              <a:spcPct val="0"/>
            </a:spcBef>
            <a:spcAft>
              <a:spcPct val="35000"/>
            </a:spcAft>
            <a:buNone/>
          </a:pPr>
          <a:r>
            <a:rPr lang="tr-TR" sz="5800" b="0" i="0" kern="1200" dirty="0">
              <a:latin typeface="Aptos" panose="020B0004020202020204" pitchFamily="34" charset="0"/>
            </a:rPr>
            <a:t>Bilgi</a:t>
          </a:r>
          <a:endParaRPr lang="tr-TR" sz="5800" kern="1200" dirty="0">
            <a:latin typeface="Aptos" panose="020B0004020202020204" pitchFamily="34" charset="0"/>
          </a:endParaRPr>
        </a:p>
      </dsp:txBody>
      <dsp:txXfrm>
        <a:off x="980120" y="45126"/>
        <a:ext cx="2872244" cy="1392790"/>
      </dsp:txXfrm>
    </dsp:sp>
    <dsp:sp modelId="{ABA75E81-CF01-4674-A775-F890299A8512}">
      <dsp:nvSpPr>
        <dsp:cNvPr id="0" name=""/>
        <dsp:cNvSpPr/>
      </dsp:nvSpPr>
      <dsp:spPr>
        <a:xfrm>
          <a:off x="1232679" y="1481248"/>
          <a:ext cx="295890" cy="1109590"/>
        </a:xfrm>
        <a:custGeom>
          <a:avLst/>
          <a:gdLst/>
          <a:ahLst/>
          <a:cxnLst/>
          <a:rect l="0" t="0" r="0" b="0"/>
          <a:pathLst>
            <a:path>
              <a:moveTo>
                <a:pt x="0" y="0"/>
              </a:moveTo>
              <a:lnTo>
                <a:pt x="0" y="1109590"/>
              </a:lnTo>
              <a:lnTo>
                <a:pt x="295890" y="1109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FFF30E-3998-4D37-A2D7-CB69E61BD299}">
      <dsp:nvSpPr>
        <dsp:cNvPr id="0" name=""/>
        <dsp:cNvSpPr/>
      </dsp:nvSpPr>
      <dsp:spPr>
        <a:xfrm>
          <a:off x="1528570" y="1851111"/>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dirty="0">
              <a:latin typeface="Aptos" panose="020B0004020202020204" pitchFamily="34" charset="0"/>
            </a:rPr>
            <a:t>PÖÇ1: Öğrenciler istatistik, ekonometri ve yöneylem araştırması kuramlarının ve modellerinin temel kavramlarını, yapısını ve kullanım alanlarını açıklar.</a:t>
          </a:r>
        </a:p>
      </dsp:txBody>
      <dsp:txXfrm>
        <a:off x="1571902" y="1894443"/>
        <a:ext cx="2280462" cy="1392790"/>
      </dsp:txXfrm>
    </dsp:sp>
    <dsp:sp modelId="{99FF3D54-1D3E-4372-A51A-A7CF039CF33E}">
      <dsp:nvSpPr>
        <dsp:cNvPr id="0" name=""/>
        <dsp:cNvSpPr/>
      </dsp:nvSpPr>
      <dsp:spPr>
        <a:xfrm>
          <a:off x="1232679" y="1481248"/>
          <a:ext cx="295890" cy="2958908"/>
        </a:xfrm>
        <a:custGeom>
          <a:avLst/>
          <a:gdLst/>
          <a:ahLst/>
          <a:cxnLst/>
          <a:rect l="0" t="0" r="0" b="0"/>
          <a:pathLst>
            <a:path>
              <a:moveTo>
                <a:pt x="0" y="0"/>
              </a:moveTo>
              <a:lnTo>
                <a:pt x="0" y="2958908"/>
              </a:lnTo>
              <a:lnTo>
                <a:pt x="295890" y="295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084ABB-A550-488F-A0CD-BF62572B3C61}">
      <dsp:nvSpPr>
        <dsp:cNvPr id="0" name=""/>
        <dsp:cNvSpPr/>
      </dsp:nvSpPr>
      <dsp:spPr>
        <a:xfrm>
          <a:off x="1528570" y="3700429"/>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PÖÇ2: Öğrenciler verilerin türlerini, veri yapısını ve veri kaynaklarını tanımlar.</a:t>
          </a:r>
        </a:p>
      </dsp:txBody>
      <dsp:txXfrm>
        <a:off x="1571902" y="3743761"/>
        <a:ext cx="2280462" cy="1392790"/>
      </dsp:txXfrm>
    </dsp:sp>
    <dsp:sp modelId="{18504152-A3DD-44F0-B69A-A5168991E66A}">
      <dsp:nvSpPr>
        <dsp:cNvPr id="0" name=""/>
        <dsp:cNvSpPr/>
      </dsp:nvSpPr>
      <dsp:spPr>
        <a:xfrm>
          <a:off x="4635424" y="1794"/>
          <a:ext cx="2958908" cy="147945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marL="0" lvl="0" indent="0" algn="ctr" defTabSz="2578100">
            <a:lnSpc>
              <a:spcPct val="90000"/>
            </a:lnSpc>
            <a:spcBef>
              <a:spcPct val="0"/>
            </a:spcBef>
            <a:spcAft>
              <a:spcPct val="35000"/>
            </a:spcAft>
            <a:buNone/>
          </a:pPr>
          <a:r>
            <a:rPr lang="tr-TR" sz="5800" b="0" i="0" kern="1200" dirty="0">
              <a:latin typeface="Aptos" panose="020B0004020202020204" pitchFamily="34" charset="0"/>
            </a:rPr>
            <a:t>Beceri</a:t>
          </a:r>
          <a:endParaRPr lang="tr-TR" sz="5800" kern="1200" dirty="0">
            <a:latin typeface="Aptos" panose="020B0004020202020204" pitchFamily="34" charset="0"/>
          </a:endParaRPr>
        </a:p>
      </dsp:txBody>
      <dsp:txXfrm>
        <a:off x="4678756" y="45126"/>
        <a:ext cx="2872244" cy="1392790"/>
      </dsp:txXfrm>
    </dsp:sp>
    <dsp:sp modelId="{12ADFC39-3955-46A6-B1C8-A56A800303A4}">
      <dsp:nvSpPr>
        <dsp:cNvPr id="0" name=""/>
        <dsp:cNvSpPr/>
      </dsp:nvSpPr>
      <dsp:spPr>
        <a:xfrm>
          <a:off x="4931315" y="1481248"/>
          <a:ext cx="295890" cy="1109590"/>
        </a:xfrm>
        <a:custGeom>
          <a:avLst/>
          <a:gdLst/>
          <a:ahLst/>
          <a:cxnLst/>
          <a:rect l="0" t="0" r="0" b="0"/>
          <a:pathLst>
            <a:path>
              <a:moveTo>
                <a:pt x="0" y="0"/>
              </a:moveTo>
              <a:lnTo>
                <a:pt x="0" y="1109590"/>
              </a:lnTo>
              <a:lnTo>
                <a:pt x="295890" y="1109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B58991-8AA8-4792-A3CA-5EC4746867F2}">
      <dsp:nvSpPr>
        <dsp:cNvPr id="0" name=""/>
        <dsp:cNvSpPr/>
      </dsp:nvSpPr>
      <dsp:spPr>
        <a:xfrm>
          <a:off x="5227205" y="1851111"/>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PÖÇ3: Öğrenciler verileri düzenler ve analize hazır hale getirir.</a:t>
          </a:r>
        </a:p>
      </dsp:txBody>
      <dsp:txXfrm>
        <a:off x="5270537" y="1894443"/>
        <a:ext cx="2280462" cy="1392790"/>
      </dsp:txXfrm>
    </dsp:sp>
    <dsp:sp modelId="{455B1D38-9D32-4715-BA59-A841E35411A3}">
      <dsp:nvSpPr>
        <dsp:cNvPr id="0" name=""/>
        <dsp:cNvSpPr/>
      </dsp:nvSpPr>
      <dsp:spPr>
        <a:xfrm>
          <a:off x="4931315" y="1481248"/>
          <a:ext cx="295890" cy="2958908"/>
        </a:xfrm>
        <a:custGeom>
          <a:avLst/>
          <a:gdLst/>
          <a:ahLst/>
          <a:cxnLst/>
          <a:rect l="0" t="0" r="0" b="0"/>
          <a:pathLst>
            <a:path>
              <a:moveTo>
                <a:pt x="0" y="0"/>
              </a:moveTo>
              <a:lnTo>
                <a:pt x="0" y="2958908"/>
              </a:lnTo>
              <a:lnTo>
                <a:pt x="295890" y="295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A18EA1-95DD-45ED-B5E6-95E8B69CA075}">
      <dsp:nvSpPr>
        <dsp:cNvPr id="0" name=""/>
        <dsp:cNvSpPr/>
      </dsp:nvSpPr>
      <dsp:spPr>
        <a:xfrm>
          <a:off x="5227205" y="3700429"/>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PÖÇ4: Öğrenciler istatistik, ekonometri ve yöneylem araştırması yöntemlerini kullanarak verileri analiz eder ve analiz sonuçlarını yorumlar.</a:t>
          </a:r>
        </a:p>
      </dsp:txBody>
      <dsp:txXfrm>
        <a:off x="5270537" y="3743761"/>
        <a:ext cx="2280462" cy="1392790"/>
      </dsp:txXfrm>
    </dsp:sp>
    <dsp:sp modelId="{EC661014-1D73-48DD-97CF-57081BBE8827}">
      <dsp:nvSpPr>
        <dsp:cNvPr id="0" name=""/>
        <dsp:cNvSpPr/>
      </dsp:nvSpPr>
      <dsp:spPr>
        <a:xfrm>
          <a:off x="4931315" y="1481248"/>
          <a:ext cx="295890" cy="4808226"/>
        </a:xfrm>
        <a:custGeom>
          <a:avLst/>
          <a:gdLst/>
          <a:ahLst/>
          <a:cxnLst/>
          <a:rect l="0" t="0" r="0" b="0"/>
          <a:pathLst>
            <a:path>
              <a:moveTo>
                <a:pt x="0" y="0"/>
              </a:moveTo>
              <a:lnTo>
                <a:pt x="0" y="4808226"/>
              </a:lnTo>
              <a:lnTo>
                <a:pt x="295890" y="48082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80F051-B511-4B65-8A25-EEB7246F5EBD}">
      <dsp:nvSpPr>
        <dsp:cNvPr id="0" name=""/>
        <dsp:cNvSpPr/>
      </dsp:nvSpPr>
      <dsp:spPr>
        <a:xfrm>
          <a:off x="5227205" y="5549747"/>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PÖÇ5: Öğrenciler istatistik, ekonometri ve yöneylem araştırması alanlarına yönelik yazılımları kullanarak analiz yapar.</a:t>
          </a:r>
        </a:p>
      </dsp:txBody>
      <dsp:txXfrm>
        <a:off x="5270537" y="5593079"/>
        <a:ext cx="2280462" cy="1392790"/>
      </dsp:txXfrm>
    </dsp:sp>
    <dsp:sp modelId="{5427C1BE-ED0D-4BED-8473-C228767C87B0}">
      <dsp:nvSpPr>
        <dsp:cNvPr id="0" name=""/>
        <dsp:cNvSpPr/>
      </dsp:nvSpPr>
      <dsp:spPr>
        <a:xfrm>
          <a:off x="8334059" y="1794"/>
          <a:ext cx="2958908" cy="147945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73660" rIns="110490" bIns="73660" numCol="1" spcCol="1270" anchor="ctr" anchorCtr="0">
          <a:noAutofit/>
        </a:bodyPr>
        <a:lstStyle/>
        <a:p>
          <a:pPr marL="0" lvl="0" indent="0" algn="ctr" defTabSz="2578100">
            <a:lnSpc>
              <a:spcPct val="90000"/>
            </a:lnSpc>
            <a:spcBef>
              <a:spcPct val="0"/>
            </a:spcBef>
            <a:spcAft>
              <a:spcPct val="35000"/>
            </a:spcAft>
            <a:buNone/>
          </a:pPr>
          <a:r>
            <a:rPr lang="tr-TR" sz="5800" b="0" i="0" kern="1200" dirty="0">
              <a:latin typeface="Aptos" panose="020B0004020202020204" pitchFamily="34" charset="0"/>
            </a:rPr>
            <a:t>Yetkinlik</a:t>
          </a:r>
          <a:endParaRPr lang="tr-TR" sz="5800" kern="1200" dirty="0">
            <a:latin typeface="Aptos" panose="020B0004020202020204" pitchFamily="34" charset="0"/>
          </a:endParaRPr>
        </a:p>
      </dsp:txBody>
      <dsp:txXfrm>
        <a:off x="8377391" y="45126"/>
        <a:ext cx="2872244" cy="1392790"/>
      </dsp:txXfrm>
    </dsp:sp>
    <dsp:sp modelId="{E753467F-6EEA-47B2-A384-F600F117DB07}">
      <dsp:nvSpPr>
        <dsp:cNvPr id="0" name=""/>
        <dsp:cNvSpPr/>
      </dsp:nvSpPr>
      <dsp:spPr>
        <a:xfrm>
          <a:off x="8629950" y="1481248"/>
          <a:ext cx="295890" cy="1109590"/>
        </a:xfrm>
        <a:custGeom>
          <a:avLst/>
          <a:gdLst/>
          <a:ahLst/>
          <a:cxnLst/>
          <a:rect l="0" t="0" r="0" b="0"/>
          <a:pathLst>
            <a:path>
              <a:moveTo>
                <a:pt x="0" y="0"/>
              </a:moveTo>
              <a:lnTo>
                <a:pt x="0" y="1109590"/>
              </a:lnTo>
              <a:lnTo>
                <a:pt x="295890" y="11095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A7FE9D-F68E-430F-8C80-5A433B7C6D98}">
      <dsp:nvSpPr>
        <dsp:cNvPr id="0" name=""/>
        <dsp:cNvSpPr/>
      </dsp:nvSpPr>
      <dsp:spPr>
        <a:xfrm>
          <a:off x="8925841" y="1851111"/>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PÖÇ6: Öğrenciler bilimsel araştırma sürecini planlar, yürütür ve elde edilen bulguları akademik rapor formatında sunar.</a:t>
          </a:r>
        </a:p>
      </dsp:txBody>
      <dsp:txXfrm>
        <a:off x="8969173" y="1894443"/>
        <a:ext cx="2280462" cy="1392790"/>
      </dsp:txXfrm>
    </dsp:sp>
    <dsp:sp modelId="{403D5DC0-5A44-46F1-A034-71E791F73873}">
      <dsp:nvSpPr>
        <dsp:cNvPr id="0" name=""/>
        <dsp:cNvSpPr/>
      </dsp:nvSpPr>
      <dsp:spPr>
        <a:xfrm>
          <a:off x="8629950" y="1481248"/>
          <a:ext cx="295890" cy="2958908"/>
        </a:xfrm>
        <a:custGeom>
          <a:avLst/>
          <a:gdLst/>
          <a:ahLst/>
          <a:cxnLst/>
          <a:rect l="0" t="0" r="0" b="0"/>
          <a:pathLst>
            <a:path>
              <a:moveTo>
                <a:pt x="0" y="0"/>
              </a:moveTo>
              <a:lnTo>
                <a:pt x="0" y="2958908"/>
              </a:lnTo>
              <a:lnTo>
                <a:pt x="295890" y="29589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446C67-F20E-472E-9B8B-5F81583343D8}">
      <dsp:nvSpPr>
        <dsp:cNvPr id="0" name=""/>
        <dsp:cNvSpPr/>
      </dsp:nvSpPr>
      <dsp:spPr>
        <a:xfrm>
          <a:off x="8925841" y="3700429"/>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a:latin typeface="Aptos" panose="020B0004020202020204" pitchFamily="34" charset="0"/>
            </a:rPr>
            <a:t>PÖÇ7: Öğrenciler ilgili sorunları istatistik, ekonometri ve yöneylem araştırması yöntemleri ile analiz ederek çözüm önerileri geliştirir.</a:t>
          </a:r>
        </a:p>
      </dsp:txBody>
      <dsp:txXfrm>
        <a:off x="8969173" y="3743761"/>
        <a:ext cx="2280462" cy="1392790"/>
      </dsp:txXfrm>
    </dsp:sp>
    <dsp:sp modelId="{E3274DF4-C556-497A-8190-21FF4B74B701}">
      <dsp:nvSpPr>
        <dsp:cNvPr id="0" name=""/>
        <dsp:cNvSpPr/>
      </dsp:nvSpPr>
      <dsp:spPr>
        <a:xfrm>
          <a:off x="8629950" y="1481248"/>
          <a:ext cx="295890" cy="4808226"/>
        </a:xfrm>
        <a:custGeom>
          <a:avLst/>
          <a:gdLst/>
          <a:ahLst/>
          <a:cxnLst/>
          <a:rect l="0" t="0" r="0" b="0"/>
          <a:pathLst>
            <a:path>
              <a:moveTo>
                <a:pt x="0" y="0"/>
              </a:moveTo>
              <a:lnTo>
                <a:pt x="0" y="4808226"/>
              </a:lnTo>
              <a:lnTo>
                <a:pt x="295890" y="480822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1A0537-CD2F-4BC8-B887-5F2CD2C58DCE}">
      <dsp:nvSpPr>
        <dsp:cNvPr id="0" name=""/>
        <dsp:cNvSpPr/>
      </dsp:nvSpPr>
      <dsp:spPr>
        <a:xfrm>
          <a:off x="8925841" y="5549747"/>
          <a:ext cx="2367126" cy="14794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kern="1200" dirty="0">
              <a:latin typeface="Aptos" panose="020B0004020202020204" pitchFamily="34" charset="0"/>
            </a:rPr>
            <a:t>PÖÇ8: Öğrenciler mesleki etik ilkelerine uygun biçimde veri analizi ve araştırma faaliyetlerini yürütür.</a:t>
          </a:r>
        </a:p>
      </dsp:txBody>
      <dsp:txXfrm>
        <a:off x="8969173" y="5593079"/>
        <a:ext cx="2280462" cy="13927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4380E-D9C7-4D6C-9392-3357BD6905A0}">
      <dsp:nvSpPr>
        <dsp:cNvPr id="0" name=""/>
        <dsp:cNvSpPr/>
      </dsp:nvSpPr>
      <dsp:spPr>
        <a:xfrm>
          <a:off x="1492" y="1550481"/>
          <a:ext cx="3493363" cy="17466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tr-TR" sz="6500" b="1" i="0" u="none" kern="1200" dirty="0"/>
            <a:t>PÖÖ1</a:t>
          </a:r>
          <a:endParaRPr lang="tr-TR" sz="6500" kern="1200" dirty="0">
            <a:latin typeface="Aptos" panose="020B0004020202020204" pitchFamily="34" charset="0"/>
          </a:endParaRPr>
        </a:p>
      </dsp:txBody>
      <dsp:txXfrm>
        <a:off x="52651" y="1601640"/>
        <a:ext cx="3391045" cy="1644363"/>
      </dsp:txXfrm>
    </dsp:sp>
    <dsp:sp modelId="{8998C97E-6EEE-4DAB-BD48-E9E89F0E88BB}">
      <dsp:nvSpPr>
        <dsp:cNvPr id="0" name=""/>
        <dsp:cNvSpPr/>
      </dsp:nvSpPr>
      <dsp:spPr>
        <a:xfrm>
          <a:off x="350829" y="3297162"/>
          <a:ext cx="349336" cy="1310011"/>
        </a:xfrm>
        <a:custGeom>
          <a:avLst/>
          <a:gdLst/>
          <a:ahLst/>
          <a:cxnLst/>
          <a:rect l="0" t="0" r="0" b="0"/>
          <a:pathLst>
            <a:path>
              <a:moveTo>
                <a:pt x="0" y="0"/>
              </a:moveTo>
              <a:lnTo>
                <a:pt x="0" y="1310011"/>
              </a:lnTo>
              <a:lnTo>
                <a:pt x="349336" y="13100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DFEF2D-875C-41E8-A062-6ED66FF7CBE3}">
      <dsp:nvSpPr>
        <dsp:cNvPr id="0" name=""/>
        <dsp:cNvSpPr/>
      </dsp:nvSpPr>
      <dsp:spPr>
        <a:xfrm>
          <a:off x="700165" y="3733833"/>
          <a:ext cx="2794690" cy="174668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tr-TR" sz="1400" b="0" i="0" u="none" kern="1200"/>
            <a:t>Ekonometri programı öğrencileri verileri uygun istatistiksel, ekonometrik ve yöneylem araştırması yöntemleri ile analiz edebilme, model kurabilme ve elde edilen sonuçları yorumlayabilme yetkinliğini kazanır.</a:t>
          </a:r>
          <a:endParaRPr lang="tr-TR" sz="1400" kern="1200" dirty="0">
            <a:latin typeface="Aptos" panose="020B0004020202020204" pitchFamily="34" charset="0"/>
          </a:endParaRPr>
        </a:p>
      </dsp:txBody>
      <dsp:txXfrm>
        <a:off x="751324" y="3784992"/>
        <a:ext cx="2692372" cy="1644363"/>
      </dsp:txXfrm>
    </dsp:sp>
    <dsp:sp modelId="{18504152-A3DD-44F0-B69A-A5168991E66A}">
      <dsp:nvSpPr>
        <dsp:cNvPr id="0" name=""/>
        <dsp:cNvSpPr/>
      </dsp:nvSpPr>
      <dsp:spPr>
        <a:xfrm>
          <a:off x="4368196" y="1550481"/>
          <a:ext cx="3493363" cy="17466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tr-TR" sz="6500" b="1" i="0" u="none" kern="1200" dirty="0"/>
            <a:t>PÖÖ2</a:t>
          </a:r>
          <a:endParaRPr lang="tr-TR" sz="6500" kern="1200" dirty="0">
            <a:latin typeface="Aptos" panose="020B0004020202020204" pitchFamily="34" charset="0"/>
          </a:endParaRPr>
        </a:p>
      </dsp:txBody>
      <dsp:txXfrm>
        <a:off x="4419355" y="1601640"/>
        <a:ext cx="3391045" cy="1644363"/>
      </dsp:txXfrm>
    </dsp:sp>
    <dsp:sp modelId="{81714A56-0486-45F3-BD09-FFC16FA302B3}">
      <dsp:nvSpPr>
        <dsp:cNvPr id="0" name=""/>
        <dsp:cNvSpPr/>
      </dsp:nvSpPr>
      <dsp:spPr>
        <a:xfrm>
          <a:off x="4717533" y="3297162"/>
          <a:ext cx="349336" cy="1310011"/>
        </a:xfrm>
        <a:custGeom>
          <a:avLst/>
          <a:gdLst/>
          <a:ahLst/>
          <a:cxnLst/>
          <a:rect l="0" t="0" r="0" b="0"/>
          <a:pathLst>
            <a:path>
              <a:moveTo>
                <a:pt x="0" y="0"/>
              </a:moveTo>
              <a:lnTo>
                <a:pt x="0" y="1310011"/>
              </a:lnTo>
              <a:lnTo>
                <a:pt x="349336" y="13100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C55A68-8B3F-4317-9458-267B32EF2F91}">
      <dsp:nvSpPr>
        <dsp:cNvPr id="0" name=""/>
        <dsp:cNvSpPr/>
      </dsp:nvSpPr>
      <dsp:spPr>
        <a:xfrm>
          <a:off x="5066869" y="3733833"/>
          <a:ext cx="2794690" cy="174668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tr-TR" sz="1400" b="0" i="0" u="none" kern="1200"/>
            <a:t>Ekonometri programı öğrencileri veri analizi, modelleme ve uygulamalı araştırma süreçlerinde istatistik, ekonometri ve yöneylem araştırması alanında kullanılan yazılımları ve veri teknolojilerini etkin biçimde kullanır.</a:t>
          </a:r>
          <a:endParaRPr lang="tr-TR" sz="1400" kern="1200" dirty="0">
            <a:latin typeface="Aptos" panose="020B0004020202020204" pitchFamily="34" charset="0"/>
          </a:endParaRPr>
        </a:p>
      </dsp:txBody>
      <dsp:txXfrm>
        <a:off x="5118028" y="3784992"/>
        <a:ext cx="2692372" cy="1644363"/>
      </dsp:txXfrm>
    </dsp:sp>
    <dsp:sp modelId="{94F9C7CE-062E-448D-8679-0304176D53BD}">
      <dsp:nvSpPr>
        <dsp:cNvPr id="0" name=""/>
        <dsp:cNvSpPr/>
      </dsp:nvSpPr>
      <dsp:spPr>
        <a:xfrm>
          <a:off x="8734900" y="1550481"/>
          <a:ext cx="3493363" cy="1746681"/>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tr-TR" sz="6500" b="1" i="0" u="none" kern="1200" dirty="0"/>
            <a:t>PÖÖ3</a:t>
          </a:r>
          <a:endParaRPr lang="tr-TR" sz="6500" kern="1200" dirty="0">
            <a:latin typeface="Aptos" panose="020B0004020202020204" pitchFamily="34" charset="0"/>
          </a:endParaRPr>
        </a:p>
      </dsp:txBody>
      <dsp:txXfrm>
        <a:off x="8786059" y="1601640"/>
        <a:ext cx="3391045" cy="1644363"/>
      </dsp:txXfrm>
    </dsp:sp>
    <dsp:sp modelId="{7A98C01C-EAB1-43A5-913F-A58541E349CA}">
      <dsp:nvSpPr>
        <dsp:cNvPr id="0" name=""/>
        <dsp:cNvSpPr/>
      </dsp:nvSpPr>
      <dsp:spPr>
        <a:xfrm>
          <a:off x="9084237" y="3297162"/>
          <a:ext cx="349336" cy="1310011"/>
        </a:xfrm>
        <a:custGeom>
          <a:avLst/>
          <a:gdLst/>
          <a:ahLst/>
          <a:cxnLst/>
          <a:rect l="0" t="0" r="0" b="0"/>
          <a:pathLst>
            <a:path>
              <a:moveTo>
                <a:pt x="0" y="0"/>
              </a:moveTo>
              <a:lnTo>
                <a:pt x="0" y="1310011"/>
              </a:lnTo>
              <a:lnTo>
                <a:pt x="349336" y="131001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3801BB-817B-4AFC-B42B-2C1FB70D9929}">
      <dsp:nvSpPr>
        <dsp:cNvPr id="0" name=""/>
        <dsp:cNvSpPr/>
      </dsp:nvSpPr>
      <dsp:spPr>
        <a:xfrm>
          <a:off x="9433573" y="3733833"/>
          <a:ext cx="2794690" cy="174668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tr-TR" sz="1400" b="0" i="0" u="none" kern="1200"/>
            <a:t>Ekonometri programı öğrencileri problemlere yönelik veri temelli araştırmalar planlar, elde edilen bulgular doğrultusunda çözüm önerileri geliştirir ve sonuçları raporlar.</a:t>
          </a:r>
          <a:endParaRPr lang="tr-TR" sz="1400" kern="1200" dirty="0">
            <a:latin typeface="Aptos" panose="020B0004020202020204" pitchFamily="34" charset="0"/>
          </a:endParaRPr>
        </a:p>
      </dsp:txBody>
      <dsp:txXfrm>
        <a:off x="9484732" y="3784992"/>
        <a:ext cx="2692372" cy="16443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A615E-D3ED-4EA8-BFBA-42CBC9D57B37}">
      <dsp:nvSpPr>
        <dsp:cNvPr id="0" name=""/>
        <dsp:cNvSpPr/>
      </dsp:nvSpPr>
      <dsp:spPr>
        <a:xfrm>
          <a:off x="0" y="0"/>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A780D1-8DFD-457A-8CB0-D15E9EE8D8F1}">
      <dsp:nvSpPr>
        <dsp:cNvPr id="0" name=""/>
        <dsp:cNvSpPr/>
      </dsp:nvSpPr>
      <dsp:spPr>
        <a:xfrm>
          <a:off x="0" y="0"/>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Çalışma Ekonomisi ve Endüstri İlişkileri Öğretim Üyesi Prof. Dr. Kemal YILDIZ</a:t>
          </a:r>
          <a:endParaRPr lang="tr-TR" sz="2000" kern="1200" dirty="0">
            <a:latin typeface="Aptos" panose="020B0004020202020204" pitchFamily="34" charset="0"/>
          </a:endParaRPr>
        </a:p>
      </dsp:txBody>
      <dsp:txXfrm>
        <a:off x="0" y="0"/>
        <a:ext cx="11757278" cy="434085"/>
      </dsp:txXfrm>
    </dsp:sp>
    <dsp:sp modelId="{82751368-45DC-4800-8703-FAC1D61E126F}">
      <dsp:nvSpPr>
        <dsp:cNvPr id="0" name=""/>
        <dsp:cNvSpPr/>
      </dsp:nvSpPr>
      <dsp:spPr>
        <a:xfrm>
          <a:off x="0" y="434085"/>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68AEC0-7393-4A1C-A400-72BEDDF8724F}">
      <dsp:nvSpPr>
        <dsp:cNvPr id="0" name=""/>
        <dsp:cNvSpPr/>
      </dsp:nvSpPr>
      <dsp:spPr>
        <a:xfrm>
          <a:off x="0" y="434085"/>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İktisat Bölümü Öğretim Üyesi Prof. Dr. Özcan KARAHAN</a:t>
          </a:r>
          <a:endParaRPr lang="tr-TR" sz="2000" kern="1200" dirty="0">
            <a:latin typeface="Aptos" panose="020B0004020202020204" pitchFamily="34" charset="0"/>
          </a:endParaRPr>
        </a:p>
      </dsp:txBody>
      <dsp:txXfrm>
        <a:off x="0" y="434085"/>
        <a:ext cx="11757278" cy="434085"/>
      </dsp:txXfrm>
    </dsp:sp>
    <dsp:sp modelId="{A629E65B-32A4-419E-B5EF-8D3F27CCF447}">
      <dsp:nvSpPr>
        <dsp:cNvPr id="0" name=""/>
        <dsp:cNvSpPr/>
      </dsp:nvSpPr>
      <dsp:spPr>
        <a:xfrm>
          <a:off x="0" y="868170"/>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315FB8-EF6E-4903-A673-B9AB411C957B}">
      <dsp:nvSpPr>
        <dsp:cNvPr id="0" name=""/>
        <dsp:cNvSpPr/>
      </dsp:nvSpPr>
      <dsp:spPr>
        <a:xfrm>
          <a:off x="0" y="868170"/>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İşletme Bölümü Öğretim Üyesi Doç. Dr. Burcu İŞGÜDEN KILIÇ</a:t>
          </a:r>
          <a:endParaRPr lang="tr-TR" sz="2000" kern="1200" dirty="0">
            <a:latin typeface="Aptos" panose="020B0004020202020204" pitchFamily="34" charset="0"/>
          </a:endParaRPr>
        </a:p>
      </dsp:txBody>
      <dsp:txXfrm>
        <a:off x="0" y="868170"/>
        <a:ext cx="11757278" cy="434085"/>
      </dsp:txXfrm>
    </dsp:sp>
    <dsp:sp modelId="{7C722148-B575-448D-B443-156FCC34997A}">
      <dsp:nvSpPr>
        <dsp:cNvPr id="0" name=""/>
        <dsp:cNvSpPr/>
      </dsp:nvSpPr>
      <dsp:spPr>
        <a:xfrm>
          <a:off x="0" y="1302255"/>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C73031-BEE9-4045-B3BD-B0B900BA008E}">
      <dsp:nvSpPr>
        <dsp:cNvPr id="0" name=""/>
        <dsp:cNvSpPr/>
      </dsp:nvSpPr>
      <dsp:spPr>
        <a:xfrm>
          <a:off x="0" y="1302255"/>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Maliye Bölümü Öğretim Üyesi Prof. Dr. Özgür BİYAN</a:t>
          </a:r>
          <a:endParaRPr lang="tr-TR" sz="2000" kern="1200" dirty="0">
            <a:latin typeface="Aptos" panose="020B0004020202020204" pitchFamily="34" charset="0"/>
          </a:endParaRPr>
        </a:p>
      </dsp:txBody>
      <dsp:txXfrm>
        <a:off x="0" y="1302255"/>
        <a:ext cx="11757278" cy="434085"/>
      </dsp:txXfrm>
    </dsp:sp>
    <dsp:sp modelId="{772D81AA-BA2C-4636-853B-C4F2990DBF50}">
      <dsp:nvSpPr>
        <dsp:cNvPr id="0" name=""/>
        <dsp:cNvSpPr/>
      </dsp:nvSpPr>
      <dsp:spPr>
        <a:xfrm>
          <a:off x="0" y="1736340"/>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C3E99D-F943-4DC0-818C-1BF1CE9753DC}">
      <dsp:nvSpPr>
        <dsp:cNvPr id="0" name=""/>
        <dsp:cNvSpPr/>
      </dsp:nvSpPr>
      <dsp:spPr>
        <a:xfrm>
          <a:off x="0" y="1736340"/>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Yönetim Bilişim Sistemleri Prof. Dr. Özer YILMAZ</a:t>
          </a:r>
          <a:endParaRPr lang="tr-TR" sz="2000" kern="1200" dirty="0">
            <a:latin typeface="Aptos" panose="020B0004020202020204" pitchFamily="34" charset="0"/>
          </a:endParaRPr>
        </a:p>
      </dsp:txBody>
      <dsp:txXfrm>
        <a:off x="0" y="1736340"/>
        <a:ext cx="11757278" cy="434085"/>
      </dsp:txXfrm>
    </dsp:sp>
    <dsp:sp modelId="{B4053C71-B278-4004-859B-5F0A35750C13}">
      <dsp:nvSpPr>
        <dsp:cNvPr id="0" name=""/>
        <dsp:cNvSpPr/>
      </dsp:nvSpPr>
      <dsp:spPr>
        <a:xfrm>
          <a:off x="0" y="2170425"/>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717008-EF34-479E-AB42-A7AD1B68505C}">
      <dsp:nvSpPr>
        <dsp:cNvPr id="0" name=""/>
        <dsp:cNvSpPr/>
      </dsp:nvSpPr>
      <dsp:spPr>
        <a:xfrm>
          <a:off x="0" y="2170425"/>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Uluslararası Ticaret ve Lojistik Bölümü Öğretim Üyesi Prof. Dr. Harun YILDIZ</a:t>
          </a:r>
          <a:endParaRPr lang="tr-TR" sz="2000" kern="1200" dirty="0">
            <a:latin typeface="Aptos" panose="020B0004020202020204" pitchFamily="34" charset="0"/>
          </a:endParaRPr>
        </a:p>
      </dsp:txBody>
      <dsp:txXfrm>
        <a:off x="0" y="2170425"/>
        <a:ext cx="11757278" cy="434085"/>
      </dsp:txXfrm>
    </dsp:sp>
    <dsp:sp modelId="{562406FB-9385-4A68-9D8F-83121E79F961}">
      <dsp:nvSpPr>
        <dsp:cNvPr id="0" name=""/>
        <dsp:cNvSpPr/>
      </dsp:nvSpPr>
      <dsp:spPr>
        <a:xfrm>
          <a:off x="0" y="2604511"/>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C6795D-FDED-4EB5-9985-03871211688B}">
      <dsp:nvSpPr>
        <dsp:cNvPr id="0" name=""/>
        <dsp:cNvSpPr/>
      </dsp:nvSpPr>
      <dsp:spPr>
        <a:xfrm>
          <a:off x="0" y="2604511"/>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Aptos" panose="020B0004020202020204" pitchFamily="34" charset="0"/>
            </a:rPr>
            <a:t>Siyaset Bilimi ve Kamu Yönetimi Öğretim Üyesi Prof. Dr. Gökhan ORHAN</a:t>
          </a:r>
        </a:p>
      </dsp:txBody>
      <dsp:txXfrm>
        <a:off x="0" y="2604511"/>
        <a:ext cx="11757278" cy="434085"/>
      </dsp:txXfrm>
    </dsp:sp>
    <dsp:sp modelId="{59292E9F-938B-49D6-B92B-E5A8EAAFD38B}">
      <dsp:nvSpPr>
        <dsp:cNvPr id="0" name=""/>
        <dsp:cNvSpPr/>
      </dsp:nvSpPr>
      <dsp:spPr>
        <a:xfrm>
          <a:off x="0" y="3038596"/>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312A07-D8EB-4671-81DE-9A570381350D}">
      <dsp:nvSpPr>
        <dsp:cNvPr id="0" name=""/>
        <dsp:cNvSpPr/>
      </dsp:nvSpPr>
      <dsp:spPr>
        <a:xfrm>
          <a:off x="0" y="3038596"/>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dirty="0">
              <a:latin typeface="Aptos" panose="020B0004020202020204" pitchFamily="34" charset="0"/>
            </a:rPr>
            <a:t>Uluslararası İlişkiler Öğretim Üyesi </a:t>
          </a:r>
          <a:r>
            <a:rPr lang="fi-FI" sz="2000" kern="1200" dirty="0">
              <a:latin typeface="Aptos" panose="020B0004020202020204" pitchFamily="34" charset="0"/>
            </a:rPr>
            <a:t>Dr. Öğr. Üyesi Alptekin MOLLA</a:t>
          </a:r>
          <a:endParaRPr lang="tr-TR" sz="2000" kern="1200" dirty="0">
            <a:latin typeface="Aptos" panose="020B0004020202020204" pitchFamily="34" charset="0"/>
          </a:endParaRPr>
        </a:p>
      </dsp:txBody>
      <dsp:txXfrm>
        <a:off x="0" y="3038596"/>
        <a:ext cx="11757278" cy="434085"/>
      </dsp:txXfrm>
    </dsp:sp>
    <dsp:sp modelId="{729F1603-0AAB-4661-B298-576EC7528D53}">
      <dsp:nvSpPr>
        <dsp:cNvPr id="0" name=""/>
        <dsp:cNvSpPr/>
      </dsp:nvSpPr>
      <dsp:spPr>
        <a:xfrm>
          <a:off x="0" y="3472681"/>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FAEDE2-5498-44F5-86D6-089A189D966F}">
      <dsp:nvSpPr>
        <dsp:cNvPr id="0" name=""/>
        <dsp:cNvSpPr/>
      </dsp:nvSpPr>
      <dsp:spPr>
        <a:xfrm>
          <a:off x="0" y="3472681"/>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Öğr. Gör. Dr. Önder POTUR - Rektörlüğe Bağlı Türk Dili Bölümü</a:t>
          </a:r>
          <a:endParaRPr lang="tr-TR" sz="2000" kern="1200" dirty="0">
            <a:latin typeface="Aptos" panose="020B0004020202020204" pitchFamily="34" charset="0"/>
          </a:endParaRPr>
        </a:p>
      </dsp:txBody>
      <dsp:txXfrm>
        <a:off x="0" y="3472681"/>
        <a:ext cx="11757278" cy="434085"/>
      </dsp:txXfrm>
    </dsp:sp>
    <dsp:sp modelId="{D620B00C-8298-470D-B77E-D3D609CF930D}">
      <dsp:nvSpPr>
        <dsp:cNvPr id="0" name=""/>
        <dsp:cNvSpPr/>
      </dsp:nvSpPr>
      <dsp:spPr>
        <a:xfrm>
          <a:off x="0" y="3906766"/>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B9AA2F-06FE-4E54-977A-E009EED9B175}">
      <dsp:nvSpPr>
        <dsp:cNvPr id="0" name=""/>
        <dsp:cNvSpPr/>
      </dsp:nvSpPr>
      <dsp:spPr>
        <a:xfrm>
          <a:off x="0" y="3906766"/>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Öğr. Gör. Dr. Mustafa Cem ALDAĞ - Rektörlüğe Bağlı İdari Birimler</a:t>
          </a:r>
          <a:endParaRPr lang="tr-TR" sz="2000" kern="1200" dirty="0">
            <a:latin typeface="Aptos" panose="020B0004020202020204" pitchFamily="34" charset="0"/>
          </a:endParaRPr>
        </a:p>
      </dsp:txBody>
      <dsp:txXfrm>
        <a:off x="0" y="3906766"/>
        <a:ext cx="11757278" cy="434085"/>
      </dsp:txXfrm>
    </dsp:sp>
    <dsp:sp modelId="{F24B582D-5967-4DDD-A259-9D8ED9A97221}">
      <dsp:nvSpPr>
        <dsp:cNvPr id="0" name=""/>
        <dsp:cNvSpPr/>
      </dsp:nvSpPr>
      <dsp:spPr>
        <a:xfrm>
          <a:off x="0" y="4340851"/>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BDB13F-CFA9-4DE1-A53D-AE750885457B}">
      <dsp:nvSpPr>
        <dsp:cNvPr id="0" name=""/>
        <dsp:cNvSpPr/>
      </dsp:nvSpPr>
      <dsp:spPr>
        <a:xfrm>
          <a:off x="0" y="4340851"/>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Hakan EREN Merkezi Öğrenci İşleri</a:t>
          </a:r>
          <a:endParaRPr lang="tr-TR" sz="2000" kern="1200" dirty="0">
            <a:latin typeface="Aptos" panose="020B0004020202020204" pitchFamily="34" charset="0"/>
          </a:endParaRPr>
        </a:p>
      </dsp:txBody>
      <dsp:txXfrm>
        <a:off x="0" y="4340851"/>
        <a:ext cx="11757278" cy="434085"/>
      </dsp:txXfrm>
    </dsp:sp>
    <dsp:sp modelId="{77E8C4CA-EEF6-4293-A6C4-6674C83F3AD5}">
      <dsp:nvSpPr>
        <dsp:cNvPr id="0" name=""/>
        <dsp:cNvSpPr/>
      </dsp:nvSpPr>
      <dsp:spPr>
        <a:xfrm>
          <a:off x="0" y="4774937"/>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02B291-642F-46A3-95E5-E787867E9B5E}">
      <dsp:nvSpPr>
        <dsp:cNvPr id="0" name=""/>
        <dsp:cNvSpPr/>
      </dsp:nvSpPr>
      <dsp:spPr>
        <a:xfrm>
          <a:off x="0" y="4774937"/>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Buket GÜRBÜZ Lisansüstü Eğitim Enstitüsü Öğrenci İşleri</a:t>
          </a:r>
          <a:endParaRPr lang="tr-TR" sz="2000" kern="1200" dirty="0">
            <a:latin typeface="Aptos" panose="020B0004020202020204" pitchFamily="34" charset="0"/>
          </a:endParaRPr>
        </a:p>
      </dsp:txBody>
      <dsp:txXfrm>
        <a:off x="0" y="4774937"/>
        <a:ext cx="11757278" cy="434085"/>
      </dsp:txXfrm>
    </dsp:sp>
    <dsp:sp modelId="{C901EB7B-A5C2-4296-841C-803D07E72465}">
      <dsp:nvSpPr>
        <dsp:cNvPr id="0" name=""/>
        <dsp:cNvSpPr/>
      </dsp:nvSpPr>
      <dsp:spPr>
        <a:xfrm>
          <a:off x="0" y="5209022"/>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26CA2C-29ED-498C-8FD7-C46389810B39}">
      <dsp:nvSpPr>
        <dsp:cNvPr id="0" name=""/>
        <dsp:cNvSpPr/>
      </dsp:nvSpPr>
      <dsp:spPr>
        <a:xfrm>
          <a:off x="0" y="5209022"/>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Ekonometri Bölüm Sekreteri Melahat KAYA</a:t>
          </a:r>
          <a:endParaRPr lang="tr-TR" sz="2000" kern="1200" dirty="0">
            <a:latin typeface="Aptos" panose="020B0004020202020204" pitchFamily="34" charset="0"/>
          </a:endParaRPr>
        </a:p>
      </dsp:txBody>
      <dsp:txXfrm>
        <a:off x="0" y="5209022"/>
        <a:ext cx="11757278" cy="434085"/>
      </dsp:txXfrm>
    </dsp:sp>
    <dsp:sp modelId="{3479B4B2-F75C-414F-9320-F8FDA547883B}">
      <dsp:nvSpPr>
        <dsp:cNvPr id="0" name=""/>
        <dsp:cNvSpPr/>
      </dsp:nvSpPr>
      <dsp:spPr>
        <a:xfrm>
          <a:off x="0" y="5643107"/>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531868-F053-4FD4-BCA7-EDF9E4A0E5A9}">
      <dsp:nvSpPr>
        <dsp:cNvPr id="0" name=""/>
        <dsp:cNvSpPr/>
      </dsp:nvSpPr>
      <dsp:spPr>
        <a:xfrm>
          <a:off x="0" y="5643107"/>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a:latin typeface="Aptos" panose="020B0004020202020204" pitchFamily="34" charset="0"/>
            </a:rPr>
            <a:t>Ekonometri Bölümü Öğrencileri Öğrenci Temsilcisi Emin Mert ŞENGÜL</a:t>
          </a:r>
          <a:endParaRPr lang="tr-TR" sz="2000" kern="1200">
            <a:latin typeface="Aptos" panose="020B0004020202020204" pitchFamily="34" charset="0"/>
          </a:endParaRPr>
        </a:p>
      </dsp:txBody>
      <dsp:txXfrm>
        <a:off x="0" y="5643107"/>
        <a:ext cx="11757278" cy="434085"/>
      </dsp:txXfrm>
    </dsp:sp>
    <dsp:sp modelId="{E9A888FD-C173-43B4-9BC9-D298EBBC8565}">
      <dsp:nvSpPr>
        <dsp:cNvPr id="0" name=""/>
        <dsp:cNvSpPr/>
      </dsp:nvSpPr>
      <dsp:spPr>
        <a:xfrm>
          <a:off x="0" y="6077192"/>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8E7213-01BF-40C0-BB7E-618F42802D0A}">
      <dsp:nvSpPr>
        <dsp:cNvPr id="0" name=""/>
        <dsp:cNvSpPr/>
      </dsp:nvSpPr>
      <dsp:spPr>
        <a:xfrm>
          <a:off x="0" y="6077192"/>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Ekonometri Bölümü Öğrencileri Öğrenci Temsilcisi Azra ATAMAN</a:t>
          </a:r>
          <a:endParaRPr lang="tr-TR" sz="2000" kern="1200" dirty="0">
            <a:latin typeface="Aptos" panose="020B0004020202020204" pitchFamily="34" charset="0"/>
          </a:endParaRPr>
        </a:p>
      </dsp:txBody>
      <dsp:txXfrm>
        <a:off x="0" y="6077192"/>
        <a:ext cx="11757278" cy="434085"/>
      </dsp:txXfrm>
    </dsp:sp>
    <dsp:sp modelId="{07CCF7D5-EC4E-4C96-9B79-A6BACF026E83}">
      <dsp:nvSpPr>
        <dsp:cNvPr id="0" name=""/>
        <dsp:cNvSpPr/>
      </dsp:nvSpPr>
      <dsp:spPr>
        <a:xfrm>
          <a:off x="0" y="6511277"/>
          <a:ext cx="11757278"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84D069-1E83-4D4E-A9C1-68D35DCC215F}">
      <dsp:nvSpPr>
        <dsp:cNvPr id="0" name=""/>
        <dsp:cNvSpPr/>
      </dsp:nvSpPr>
      <dsp:spPr>
        <a:xfrm>
          <a:off x="0" y="6511277"/>
          <a:ext cx="11757278" cy="434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b="0" i="0" kern="1200" baseline="0" dirty="0">
              <a:latin typeface="Aptos" panose="020B0004020202020204" pitchFamily="34" charset="0"/>
            </a:rPr>
            <a:t>Ekonometri Bölümü Öğrencileri Öğrenci Temsilcisi Yaren EYÜPOĞLU</a:t>
          </a:r>
          <a:endParaRPr lang="tr-TR" sz="2000" kern="1200" dirty="0">
            <a:latin typeface="Aptos" panose="020B0004020202020204" pitchFamily="34" charset="0"/>
          </a:endParaRPr>
        </a:p>
      </dsp:txBody>
      <dsp:txXfrm>
        <a:off x="0" y="6511277"/>
        <a:ext cx="11757278" cy="4340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119F6-1557-4900-AE05-CFA2B4335957}">
      <dsp:nvSpPr>
        <dsp:cNvPr id="0" name=""/>
        <dsp:cNvSpPr/>
      </dsp:nvSpPr>
      <dsp:spPr>
        <a:xfrm>
          <a:off x="0" y="3276"/>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068223-69DD-44B0-85B9-BE700CC0DFA4}">
      <dsp:nvSpPr>
        <dsp:cNvPr id="0" name=""/>
        <dsp:cNvSpPr/>
      </dsp:nvSpPr>
      <dsp:spPr>
        <a:xfrm>
          <a:off x="0" y="3276"/>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dirty="0">
              <a:latin typeface="Aptos" panose="020B0004020202020204" pitchFamily="34" charset="0"/>
            </a:rPr>
            <a:t>BANTAŞ- İ.K. Müdürü Vedat ARMAN</a:t>
          </a:r>
          <a:endParaRPr lang="tr-TR" sz="2500" kern="1200" dirty="0">
            <a:latin typeface="Aptos" panose="020B0004020202020204" pitchFamily="34" charset="0"/>
          </a:endParaRPr>
        </a:p>
      </dsp:txBody>
      <dsp:txXfrm>
        <a:off x="0" y="3276"/>
        <a:ext cx="11702773" cy="558597"/>
      </dsp:txXfrm>
    </dsp:sp>
    <dsp:sp modelId="{DA6BB547-380C-44B0-BE69-B6277B58EFEE}">
      <dsp:nvSpPr>
        <dsp:cNvPr id="0" name=""/>
        <dsp:cNvSpPr/>
      </dsp:nvSpPr>
      <dsp:spPr>
        <a:xfrm>
          <a:off x="0" y="561873"/>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5DB4D2-011C-46FF-A52F-9711D14A01FB}">
      <dsp:nvSpPr>
        <dsp:cNvPr id="0" name=""/>
        <dsp:cNvSpPr/>
      </dsp:nvSpPr>
      <dsp:spPr>
        <a:xfrm>
          <a:off x="0" y="561873"/>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Kocaman Balıkçılık- İ.K. Müdürü Medine ÖZEN</a:t>
          </a:r>
          <a:endParaRPr lang="tr-TR" sz="2500" kern="1200">
            <a:latin typeface="Aptos" panose="020B0004020202020204" pitchFamily="34" charset="0"/>
          </a:endParaRPr>
        </a:p>
      </dsp:txBody>
      <dsp:txXfrm>
        <a:off x="0" y="561873"/>
        <a:ext cx="11702773" cy="558597"/>
      </dsp:txXfrm>
    </dsp:sp>
    <dsp:sp modelId="{074AA607-F553-49FD-8128-EB75AE642A50}">
      <dsp:nvSpPr>
        <dsp:cNvPr id="0" name=""/>
        <dsp:cNvSpPr/>
      </dsp:nvSpPr>
      <dsp:spPr>
        <a:xfrm>
          <a:off x="0" y="1120470"/>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D07F03-67D7-4F30-84C0-D82C34C37DB6}">
      <dsp:nvSpPr>
        <dsp:cNvPr id="0" name=""/>
        <dsp:cNvSpPr/>
      </dsp:nvSpPr>
      <dsp:spPr>
        <a:xfrm>
          <a:off x="0" y="1120470"/>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BAŞTAŞ- İ.K. Müdürü Niyazi YILDIZ</a:t>
          </a:r>
          <a:endParaRPr lang="tr-TR" sz="2500" kern="1200">
            <a:latin typeface="Aptos" panose="020B0004020202020204" pitchFamily="34" charset="0"/>
          </a:endParaRPr>
        </a:p>
      </dsp:txBody>
      <dsp:txXfrm>
        <a:off x="0" y="1120470"/>
        <a:ext cx="11702773" cy="558597"/>
      </dsp:txXfrm>
    </dsp:sp>
    <dsp:sp modelId="{5F328D2E-77B2-47A2-ACDD-2D21903C13E6}">
      <dsp:nvSpPr>
        <dsp:cNvPr id="0" name=""/>
        <dsp:cNvSpPr/>
      </dsp:nvSpPr>
      <dsp:spPr>
        <a:xfrm>
          <a:off x="0" y="1679067"/>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946061-0588-4D1D-A07D-0D1E41182474}">
      <dsp:nvSpPr>
        <dsp:cNvPr id="0" name=""/>
        <dsp:cNvSpPr/>
      </dsp:nvSpPr>
      <dsp:spPr>
        <a:xfrm>
          <a:off x="0" y="1679067"/>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YEMMAK- İ.K. Müdürü Serdar EREN</a:t>
          </a:r>
          <a:endParaRPr lang="tr-TR" sz="2500" kern="1200">
            <a:latin typeface="Aptos" panose="020B0004020202020204" pitchFamily="34" charset="0"/>
          </a:endParaRPr>
        </a:p>
      </dsp:txBody>
      <dsp:txXfrm>
        <a:off x="0" y="1679067"/>
        <a:ext cx="11702773" cy="558597"/>
      </dsp:txXfrm>
    </dsp:sp>
    <dsp:sp modelId="{8D6A2254-6C11-4642-BD31-08473CBF7CE7}">
      <dsp:nvSpPr>
        <dsp:cNvPr id="0" name=""/>
        <dsp:cNvSpPr/>
      </dsp:nvSpPr>
      <dsp:spPr>
        <a:xfrm>
          <a:off x="0" y="2237665"/>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01F708-3BA1-4BF3-97A2-3E8031CF0812}">
      <dsp:nvSpPr>
        <dsp:cNvPr id="0" name=""/>
        <dsp:cNvSpPr/>
      </dsp:nvSpPr>
      <dsp:spPr>
        <a:xfrm>
          <a:off x="0" y="2237665"/>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Gönenli Süt- İ.K. Müdürü Erol YILDIZ</a:t>
          </a:r>
          <a:endParaRPr lang="tr-TR" sz="2500" kern="1200">
            <a:latin typeface="Aptos" panose="020B0004020202020204" pitchFamily="34" charset="0"/>
          </a:endParaRPr>
        </a:p>
      </dsp:txBody>
      <dsp:txXfrm>
        <a:off x="0" y="2237665"/>
        <a:ext cx="11702773" cy="558597"/>
      </dsp:txXfrm>
    </dsp:sp>
    <dsp:sp modelId="{55C70596-0C0D-41C9-82ED-8852FD140D34}">
      <dsp:nvSpPr>
        <dsp:cNvPr id="0" name=""/>
        <dsp:cNvSpPr/>
      </dsp:nvSpPr>
      <dsp:spPr>
        <a:xfrm>
          <a:off x="0" y="2796262"/>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29AD24-1264-45C0-8293-899F332C88D2}">
      <dsp:nvSpPr>
        <dsp:cNvPr id="0" name=""/>
        <dsp:cNvSpPr/>
      </dsp:nvSpPr>
      <dsp:spPr>
        <a:xfrm>
          <a:off x="0" y="2796262"/>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Eken Otel - İ.K. Müdürü Fulya ÖZEN</a:t>
          </a:r>
          <a:endParaRPr lang="tr-TR" sz="2500" kern="1200">
            <a:latin typeface="Aptos" panose="020B0004020202020204" pitchFamily="34" charset="0"/>
          </a:endParaRPr>
        </a:p>
      </dsp:txBody>
      <dsp:txXfrm>
        <a:off x="0" y="2796262"/>
        <a:ext cx="11702773" cy="558597"/>
      </dsp:txXfrm>
    </dsp:sp>
    <dsp:sp modelId="{AB4803E1-3445-42FD-929D-A0D77A24E5D5}">
      <dsp:nvSpPr>
        <dsp:cNvPr id="0" name=""/>
        <dsp:cNvSpPr/>
      </dsp:nvSpPr>
      <dsp:spPr>
        <a:xfrm>
          <a:off x="0" y="3354859"/>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4FEBF0-DC9B-4297-8122-70E3AF96674E}">
      <dsp:nvSpPr>
        <dsp:cNvPr id="0" name=""/>
        <dsp:cNvSpPr/>
      </dsp:nvSpPr>
      <dsp:spPr>
        <a:xfrm>
          <a:off x="0" y="3354859"/>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Bupiliç - İ.K. Müdürü Ufuk AYAN</a:t>
          </a:r>
          <a:endParaRPr lang="tr-TR" sz="2500" kern="1200">
            <a:latin typeface="Aptos" panose="020B0004020202020204" pitchFamily="34" charset="0"/>
          </a:endParaRPr>
        </a:p>
      </dsp:txBody>
      <dsp:txXfrm>
        <a:off x="0" y="3354859"/>
        <a:ext cx="11702773" cy="558597"/>
      </dsp:txXfrm>
    </dsp:sp>
    <dsp:sp modelId="{5681CBB8-D6D6-454E-BD74-76D32704973E}">
      <dsp:nvSpPr>
        <dsp:cNvPr id="0" name=""/>
        <dsp:cNvSpPr/>
      </dsp:nvSpPr>
      <dsp:spPr>
        <a:xfrm>
          <a:off x="0" y="3913456"/>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5CB8D3-78B3-4ED2-9061-2A7D4C4B8D3B}">
      <dsp:nvSpPr>
        <dsp:cNvPr id="0" name=""/>
        <dsp:cNvSpPr/>
      </dsp:nvSpPr>
      <dsp:spPr>
        <a:xfrm>
          <a:off x="0" y="3913456"/>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Adin- İ.K. Müdürü Hasan PALAMUT</a:t>
          </a:r>
          <a:endParaRPr lang="tr-TR" sz="2500" kern="1200">
            <a:latin typeface="Aptos" panose="020B0004020202020204" pitchFamily="34" charset="0"/>
          </a:endParaRPr>
        </a:p>
      </dsp:txBody>
      <dsp:txXfrm>
        <a:off x="0" y="3913456"/>
        <a:ext cx="11702773" cy="558597"/>
      </dsp:txXfrm>
    </dsp:sp>
    <dsp:sp modelId="{93DB4A39-56B8-452C-B189-E92BD4FAE4C2}">
      <dsp:nvSpPr>
        <dsp:cNvPr id="0" name=""/>
        <dsp:cNvSpPr/>
      </dsp:nvSpPr>
      <dsp:spPr>
        <a:xfrm>
          <a:off x="0" y="4472053"/>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63A587-45D1-43C7-B795-C66803798893}">
      <dsp:nvSpPr>
        <dsp:cNvPr id="0" name=""/>
        <dsp:cNvSpPr/>
      </dsp:nvSpPr>
      <dsp:spPr>
        <a:xfrm>
          <a:off x="0" y="4472053"/>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Bandırma İŞKUR – İş ve Meslek Danışmanı İlker TINAY</a:t>
          </a:r>
          <a:endParaRPr lang="tr-TR" sz="2500" kern="1200">
            <a:latin typeface="Aptos" panose="020B0004020202020204" pitchFamily="34" charset="0"/>
          </a:endParaRPr>
        </a:p>
      </dsp:txBody>
      <dsp:txXfrm>
        <a:off x="0" y="4472053"/>
        <a:ext cx="11702773" cy="558597"/>
      </dsp:txXfrm>
    </dsp:sp>
    <dsp:sp modelId="{4506AABC-07E5-4C77-81A1-2D77EA6CF633}">
      <dsp:nvSpPr>
        <dsp:cNvPr id="0" name=""/>
        <dsp:cNvSpPr/>
      </dsp:nvSpPr>
      <dsp:spPr>
        <a:xfrm>
          <a:off x="0" y="5030651"/>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24C022-EF52-4E69-8B53-5F289D9CE47B}">
      <dsp:nvSpPr>
        <dsp:cNvPr id="0" name=""/>
        <dsp:cNvSpPr/>
      </dsp:nvSpPr>
      <dsp:spPr>
        <a:xfrm>
          <a:off x="0" y="5030651"/>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BAGFAŞ – İ. K. Müdürü Gökmen BAYRAM</a:t>
          </a:r>
          <a:endParaRPr lang="tr-TR" sz="2500" kern="1200">
            <a:latin typeface="Aptos" panose="020B0004020202020204" pitchFamily="34" charset="0"/>
          </a:endParaRPr>
        </a:p>
      </dsp:txBody>
      <dsp:txXfrm>
        <a:off x="0" y="5030651"/>
        <a:ext cx="11702773" cy="558597"/>
      </dsp:txXfrm>
    </dsp:sp>
    <dsp:sp modelId="{DD6B898E-8D42-46AA-BB6E-6DC1AFEC5163}">
      <dsp:nvSpPr>
        <dsp:cNvPr id="0" name=""/>
        <dsp:cNvSpPr/>
      </dsp:nvSpPr>
      <dsp:spPr>
        <a:xfrm>
          <a:off x="0" y="5589248"/>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107EBC-B71D-49A5-83F4-0BA1C56458D1}">
      <dsp:nvSpPr>
        <dsp:cNvPr id="0" name=""/>
        <dsp:cNvSpPr/>
      </dsp:nvSpPr>
      <dsp:spPr>
        <a:xfrm>
          <a:off x="0" y="5589248"/>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a:latin typeface="Aptos" panose="020B0004020202020204" pitchFamily="34" charset="0"/>
            </a:rPr>
            <a:t>Mezun Öğrenci Duygu Sevim AYTAN</a:t>
          </a:r>
          <a:endParaRPr lang="tr-TR" sz="2500" kern="1200">
            <a:latin typeface="Aptos" panose="020B0004020202020204" pitchFamily="34" charset="0"/>
          </a:endParaRPr>
        </a:p>
      </dsp:txBody>
      <dsp:txXfrm>
        <a:off x="0" y="5589248"/>
        <a:ext cx="11702773" cy="558597"/>
      </dsp:txXfrm>
    </dsp:sp>
    <dsp:sp modelId="{379000FC-0CEE-48E3-920A-72FF3F426777}">
      <dsp:nvSpPr>
        <dsp:cNvPr id="0" name=""/>
        <dsp:cNvSpPr/>
      </dsp:nvSpPr>
      <dsp:spPr>
        <a:xfrm>
          <a:off x="0" y="6147845"/>
          <a:ext cx="11702773" cy="0"/>
        </a:xfrm>
        <a:prstGeom prst="line">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1E44CD-CD02-4A72-A8A4-9168FF513EB0}">
      <dsp:nvSpPr>
        <dsp:cNvPr id="0" name=""/>
        <dsp:cNvSpPr/>
      </dsp:nvSpPr>
      <dsp:spPr>
        <a:xfrm>
          <a:off x="0" y="6147845"/>
          <a:ext cx="11702773" cy="558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tr-TR" sz="2500" b="0" i="0" kern="1200" baseline="0" dirty="0">
              <a:latin typeface="Aptos" panose="020B0004020202020204" pitchFamily="34" charset="0"/>
            </a:rPr>
            <a:t>Mezun Öğrenci Sevin KARAGÖZ</a:t>
          </a:r>
          <a:endParaRPr lang="tr-TR" sz="2500" kern="1200" dirty="0">
            <a:latin typeface="Aptos" panose="020B0004020202020204" pitchFamily="34" charset="0"/>
          </a:endParaRPr>
        </a:p>
      </dsp:txBody>
      <dsp:txXfrm>
        <a:off x="0" y="6147845"/>
        <a:ext cx="11702773" cy="55859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 name="Shape 33"/>
          <p:cNvSpPr>
            <a:spLocks noGrp="1" noRot="1" noChangeAspect="1"/>
          </p:cNvSpPr>
          <p:nvPr>
            <p:ph type="sldImg"/>
          </p:nvPr>
        </p:nvSpPr>
        <p:spPr>
          <a:xfrm>
            <a:off x="1143000" y="685800"/>
            <a:ext cx="4572000" cy="3429000"/>
          </a:xfrm>
          <a:prstGeom prst="rect">
            <a:avLst/>
          </a:prstGeom>
        </p:spPr>
        <p:txBody>
          <a:bodyPr/>
          <a:lstStyle/>
          <a:p>
            <a:endParaRPr/>
          </a:p>
        </p:txBody>
      </p:sp>
      <p:sp>
        <p:nvSpPr>
          <p:cNvPr id="34" name="Shape 3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79630263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KAPAK">
    <p:spTree>
      <p:nvGrpSpPr>
        <p:cNvPr id="1" name=""/>
        <p:cNvGrpSpPr/>
        <p:nvPr/>
      </p:nvGrpSpPr>
      <p:grpSpPr>
        <a:xfrm>
          <a:off x="0" y="0"/>
          <a:ext cx="0" cy="0"/>
          <a:chOff x="0" y="0"/>
          <a:chExt cx="0" cy="0"/>
        </a:xfrm>
      </p:grpSpPr>
      <p:pic>
        <p:nvPicPr>
          <p:cNvPr id="11" name="POWERPOINT SUNUM-01-01.png" descr="POWERPOINT SUNUM-01-01.png"/>
          <p:cNvPicPr>
            <a:picLocks noChangeAspect="1"/>
          </p:cNvPicPr>
          <p:nvPr/>
        </p:nvPicPr>
        <p:blipFill>
          <a:blip r:embed="rId2"/>
          <a:stretch>
            <a:fillRect/>
          </a:stretch>
        </p:blipFill>
        <p:spPr>
          <a:xfrm>
            <a:off x="0" y="255523"/>
            <a:ext cx="13004800" cy="9750554"/>
          </a:xfrm>
          <a:prstGeom prst="rect">
            <a:avLst/>
          </a:prstGeom>
          <a:ln w="12700">
            <a:miter lim="400000"/>
          </a:ln>
        </p:spPr>
      </p:pic>
      <p:sp>
        <p:nvSpPr>
          <p:cNvPr id="1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Ust ve Alt Baslik">
    <p:spTree>
      <p:nvGrpSpPr>
        <p:cNvPr id="1" name=""/>
        <p:cNvGrpSpPr/>
        <p:nvPr/>
      </p:nvGrpSpPr>
      <p:grpSpPr>
        <a:xfrm>
          <a:off x="0" y="0"/>
          <a:ext cx="0" cy="0"/>
          <a:chOff x="0" y="0"/>
          <a:chExt cx="0" cy="0"/>
        </a:xfrm>
      </p:grpSpPr>
      <p:pic>
        <p:nvPicPr>
          <p:cNvPr id="19" name="UST_BASLIK.png" descr="UST_BASLIK.png"/>
          <p:cNvPicPr>
            <a:picLocks noChangeAspect="1"/>
          </p:cNvPicPr>
          <p:nvPr/>
        </p:nvPicPr>
        <p:blipFill>
          <a:blip r:embed="rId2"/>
          <a:stretch>
            <a:fillRect/>
          </a:stretch>
        </p:blipFill>
        <p:spPr>
          <a:xfrm>
            <a:off x="0" y="-1148"/>
            <a:ext cx="13004800" cy="2145123"/>
          </a:xfrm>
          <a:prstGeom prst="rect">
            <a:avLst/>
          </a:prstGeom>
          <a:ln w="12700">
            <a:miter lim="400000"/>
          </a:ln>
        </p:spPr>
      </p:pic>
      <p:sp>
        <p:nvSpPr>
          <p:cNvPr id="20"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2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1"/>
            <a:ext cx="13004291" cy="2083351"/>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5" name="Holder 5"/>
          <p:cNvSpPr>
            <a:spLocks noGrp="1"/>
          </p:cNvSpPr>
          <p:nvPr>
            <p:ph type="sldNum" sz="quarter" idx="7"/>
          </p:nvPr>
        </p:nvSpPr>
        <p:spPr>
          <a:xfrm>
            <a:off x="6354181" y="9251952"/>
            <a:ext cx="288541" cy="276999"/>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05165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75360" y="3023617"/>
            <a:ext cx="1105408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950720" y="5462025"/>
            <a:ext cx="910336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71611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929436" y="3091687"/>
            <a:ext cx="5993130" cy="276999"/>
          </a:xfrm>
        </p:spPr>
        <p:txBody>
          <a:bodyPr lIns="0" tIns="0" rIns="0" bIns="0"/>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7629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0"/>
            <a:ext cx="13004291" cy="2141220"/>
          </a:xfrm>
          <a:prstGeom prst="rect">
            <a:avLst/>
          </a:prstGeom>
        </p:spPr>
      </p:pic>
      <p:pic>
        <p:nvPicPr>
          <p:cNvPr id="17" name="bg object 17"/>
          <p:cNvPicPr/>
          <p:nvPr/>
        </p:nvPicPr>
        <p:blipFill>
          <a:blip r:embed="rId3" cstate="print"/>
          <a:stretch>
            <a:fillRect/>
          </a:stretch>
        </p:blipFill>
        <p:spPr>
          <a:xfrm>
            <a:off x="8375904" y="4611623"/>
            <a:ext cx="3310128" cy="2482596"/>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650240" y="2243337"/>
            <a:ext cx="5657088"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97472" y="2243337"/>
            <a:ext cx="5657088"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3963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1"/>
            <a:ext cx="13004291" cy="2083351"/>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0893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0"/>
            <a:ext cx="13004291" cy="2141220"/>
          </a:xfrm>
          <a:prstGeom prst="rect">
            <a:avLst/>
          </a:prstGeom>
        </p:spPr>
      </p:pic>
      <p:sp>
        <p:nvSpPr>
          <p:cNvPr id="17" name="bg object 17"/>
          <p:cNvSpPr/>
          <p:nvPr/>
        </p:nvSpPr>
        <p:spPr>
          <a:xfrm>
            <a:off x="12239244" y="310895"/>
            <a:ext cx="410209" cy="469900"/>
          </a:xfrm>
          <a:custGeom>
            <a:avLst/>
            <a:gdLst/>
            <a:ahLst/>
            <a:cxnLst/>
            <a:rect l="l" t="t" r="r" b="b"/>
            <a:pathLst>
              <a:path w="410209" h="469900">
                <a:moveTo>
                  <a:pt x="409955" y="0"/>
                </a:moveTo>
                <a:lnTo>
                  <a:pt x="0" y="0"/>
                </a:lnTo>
                <a:lnTo>
                  <a:pt x="0" y="469392"/>
                </a:lnTo>
                <a:lnTo>
                  <a:pt x="409955" y="469392"/>
                </a:lnTo>
                <a:lnTo>
                  <a:pt x="409955" y="0"/>
                </a:lnTo>
                <a:close/>
              </a:path>
            </a:pathLst>
          </a:custGeom>
          <a:solidFill>
            <a:srgbClr val="2FABE1"/>
          </a:solid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0490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75360" y="3023617"/>
            <a:ext cx="11054080" cy="5539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950720" y="5462021"/>
            <a:ext cx="910336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37076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929436" y="3091687"/>
            <a:ext cx="5993130" cy="276999"/>
          </a:xfrm>
        </p:spPr>
        <p:txBody>
          <a:bodyPr lIns="0" tIns="0" rIns="0" bIns="0"/>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57314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0"/>
            <a:ext cx="13004291" cy="2141220"/>
          </a:xfrm>
          <a:prstGeom prst="rect">
            <a:avLst/>
          </a:prstGeom>
        </p:spPr>
      </p:pic>
      <p:pic>
        <p:nvPicPr>
          <p:cNvPr id="17" name="bg object 17"/>
          <p:cNvPicPr/>
          <p:nvPr/>
        </p:nvPicPr>
        <p:blipFill>
          <a:blip r:embed="rId3" cstate="print"/>
          <a:stretch>
            <a:fillRect/>
          </a:stretch>
        </p:blipFill>
        <p:spPr>
          <a:xfrm>
            <a:off x="8375904" y="4611623"/>
            <a:ext cx="3310128" cy="2482596"/>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650240" y="2243333"/>
            <a:ext cx="5657088"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697472" y="2243333"/>
            <a:ext cx="5657088"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87806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1"/>
            <a:ext cx="13004291" cy="2083351"/>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19098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0"/>
            <a:ext cx="13004291" cy="2141220"/>
          </a:xfrm>
          <a:prstGeom prst="rect">
            <a:avLst/>
          </a:prstGeom>
        </p:spPr>
      </p:pic>
      <p:sp>
        <p:nvSpPr>
          <p:cNvPr id="17" name="bg object 17"/>
          <p:cNvSpPr/>
          <p:nvPr/>
        </p:nvSpPr>
        <p:spPr>
          <a:xfrm>
            <a:off x="12239244" y="310895"/>
            <a:ext cx="410209" cy="469900"/>
          </a:xfrm>
          <a:custGeom>
            <a:avLst/>
            <a:gdLst/>
            <a:ahLst/>
            <a:cxnLst/>
            <a:rect l="l" t="t" r="r" b="b"/>
            <a:pathLst>
              <a:path w="410209" h="469900">
                <a:moveTo>
                  <a:pt x="409955" y="0"/>
                </a:moveTo>
                <a:lnTo>
                  <a:pt x="0" y="0"/>
                </a:lnTo>
                <a:lnTo>
                  <a:pt x="0" y="469392"/>
                </a:lnTo>
                <a:lnTo>
                  <a:pt x="409955" y="469392"/>
                </a:lnTo>
                <a:lnTo>
                  <a:pt x="409955" y="0"/>
                </a:lnTo>
                <a:close/>
              </a:path>
            </a:pathLst>
          </a:custGeom>
          <a:solidFill>
            <a:srgbClr val="2FABE1"/>
          </a:solidFill>
        </p:spPr>
        <p:txBody>
          <a:bodyPr wrap="square" lIns="0" tIns="0" rIns="0" bIns="0" rtlCol="0"/>
          <a:lstStyle/>
          <a:p>
            <a:endParaRPr sz="1800"/>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6361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Ust ve Alt Baslik" type="tx">
  <p:cSld name="Ust ve Alt Baslik">
    <p:spTree>
      <p:nvGrpSpPr>
        <p:cNvPr id="1" name="Shape 12"/>
        <p:cNvGrpSpPr/>
        <p:nvPr/>
      </p:nvGrpSpPr>
      <p:grpSpPr>
        <a:xfrm>
          <a:off x="0" y="0"/>
          <a:ext cx="0" cy="0"/>
          <a:chOff x="0" y="0"/>
          <a:chExt cx="0" cy="0"/>
        </a:xfrm>
      </p:grpSpPr>
      <p:pic>
        <p:nvPicPr>
          <p:cNvPr id="13" name="Google Shape;13;p65" descr="UST_BASLIK.png"/>
          <p:cNvPicPr preferRelativeResize="0"/>
          <p:nvPr/>
        </p:nvPicPr>
        <p:blipFill rotWithShape="1">
          <a:blip r:embed="rId2">
            <a:alphaModFix/>
          </a:blip>
          <a:srcRect/>
          <a:stretch/>
        </p:blipFill>
        <p:spPr>
          <a:xfrm>
            <a:off x="0" y="-1148"/>
            <a:ext cx="13004800" cy="2145123"/>
          </a:xfrm>
          <a:prstGeom prst="rect">
            <a:avLst/>
          </a:prstGeom>
          <a:noFill/>
          <a:ln>
            <a:noFill/>
          </a:ln>
        </p:spPr>
      </p:pic>
      <p:sp>
        <p:nvSpPr>
          <p:cNvPr id="14" name="Google Shape;14;p65"/>
          <p:cNvSpPr txBox="1">
            <a:spLocks noGrp="1"/>
          </p:cNvSpPr>
          <p:nvPr>
            <p:ph type="sldNum" idx="12"/>
          </p:nvPr>
        </p:nvSpPr>
        <p:spPr>
          <a:xfrm>
            <a:off x="6311798" y="9251950"/>
            <a:ext cx="368504" cy="381000"/>
          </a:xfrm>
          <a:prstGeom prst="rect">
            <a:avLst/>
          </a:prstGeom>
          <a:noFill/>
          <a:ln>
            <a:noFill/>
          </a:ln>
        </p:spPr>
        <p:txBody>
          <a:bodyPr spcFirstLastPara="1" wrap="square" lIns="50800" tIns="50800" rIns="50800" bIns="50800" anchor="t" anchorCtr="0">
            <a:spAutoFit/>
          </a:bodyPr>
          <a:lstStyle>
            <a:lvl1pPr marL="0" lvl="0" indent="0" algn="ctr">
              <a:lnSpc>
                <a:spcPct val="100000"/>
              </a:lnSpc>
              <a:spcBef>
                <a:spcPts val="0"/>
              </a:spcBef>
              <a:spcAft>
                <a:spcPts val="0"/>
              </a:spcAft>
              <a:buClr>
                <a:srgbClr val="000000"/>
              </a:buClr>
              <a:buSzPts val="1800"/>
              <a:buFont typeface="Helvetica Neue Light"/>
              <a:buNone/>
              <a:defRPr sz="1800"/>
            </a:lvl1pPr>
            <a:lvl2pPr marL="0" lvl="1" indent="0" algn="ctr">
              <a:lnSpc>
                <a:spcPct val="100000"/>
              </a:lnSpc>
              <a:spcBef>
                <a:spcPts val="0"/>
              </a:spcBef>
              <a:spcAft>
                <a:spcPts val="0"/>
              </a:spcAft>
              <a:buClr>
                <a:srgbClr val="000000"/>
              </a:buClr>
              <a:buSzPts val="1800"/>
              <a:buFont typeface="Helvetica Neue Light"/>
              <a:buNone/>
              <a:defRPr sz="1800"/>
            </a:lvl2pPr>
            <a:lvl3pPr marL="0" lvl="2" indent="0" algn="ctr">
              <a:lnSpc>
                <a:spcPct val="100000"/>
              </a:lnSpc>
              <a:spcBef>
                <a:spcPts val="0"/>
              </a:spcBef>
              <a:spcAft>
                <a:spcPts val="0"/>
              </a:spcAft>
              <a:buClr>
                <a:srgbClr val="000000"/>
              </a:buClr>
              <a:buSzPts val="1800"/>
              <a:buFont typeface="Helvetica Neue Light"/>
              <a:buNone/>
              <a:defRPr sz="1800"/>
            </a:lvl3pPr>
            <a:lvl4pPr marL="0" lvl="3" indent="0" algn="ctr">
              <a:lnSpc>
                <a:spcPct val="100000"/>
              </a:lnSpc>
              <a:spcBef>
                <a:spcPts val="0"/>
              </a:spcBef>
              <a:spcAft>
                <a:spcPts val="0"/>
              </a:spcAft>
              <a:buClr>
                <a:srgbClr val="000000"/>
              </a:buClr>
              <a:buSzPts val="1800"/>
              <a:buFont typeface="Helvetica Neue Light"/>
              <a:buNone/>
              <a:defRPr sz="1800"/>
            </a:lvl4pPr>
            <a:lvl5pPr marL="0" lvl="4" indent="0" algn="ctr">
              <a:lnSpc>
                <a:spcPct val="100000"/>
              </a:lnSpc>
              <a:spcBef>
                <a:spcPts val="0"/>
              </a:spcBef>
              <a:spcAft>
                <a:spcPts val="0"/>
              </a:spcAft>
              <a:buClr>
                <a:srgbClr val="000000"/>
              </a:buClr>
              <a:buSzPts val="1800"/>
              <a:buFont typeface="Helvetica Neue Light"/>
              <a:buNone/>
              <a:defRPr sz="1800"/>
            </a:lvl5pPr>
            <a:lvl6pPr marL="0" lvl="5" indent="0" algn="ctr">
              <a:lnSpc>
                <a:spcPct val="100000"/>
              </a:lnSpc>
              <a:spcBef>
                <a:spcPts val="0"/>
              </a:spcBef>
              <a:spcAft>
                <a:spcPts val="0"/>
              </a:spcAft>
              <a:buClr>
                <a:srgbClr val="000000"/>
              </a:buClr>
              <a:buSzPts val="1800"/>
              <a:buFont typeface="Helvetica Neue Light"/>
              <a:buNone/>
              <a:defRPr sz="1800"/>
            </a:lvl6pPr>
            <a:lvl7pPr marL="0" lvl="6" indent="0" algn="ctr">
              <a:lnSpc>
                <a:spcPct val="100000"/>
              </a:lnSpc>
              <a:spcBef>
                <a:spcPts val="0"/>
              </a:spcBef>
              <a:spcAft>
                <a:spcPts val="0"/>
              </a:spcAft>
              <a:buClr>
                <a:srgbClr val="000000"/>
              </a:buClr>
              <a:buSzPts val="1800"/>
              <a:buFont typeface="Helvetica Neue Light"/>
              <a:buNone/>
              <a:defRPr sz="1800"/>
            </a:lvl7pPr>
            <a:lvl8pPr marL="0" lvl="7" indent="0" algn="ctr">
              <a:lnSpc>
                <a:spcPct val="100000"/>
              </a:lnSpc>
              <a:spcBef>
                <a:spcPts val="0"/>
              </a:spcBef>
              <a:spcAft>
                <a:spcPts val="0"/>
              </a:spcAft>
              <a:buClr>
                <a:srgbClr val="000000"/>
              </a:buClr>
              <a:buSzPts val="1800"/>
              <a:buFont typeface="Helvetica Neue Light"/>
              <a:buNone/>
              <a:defRPr sz="1800"/>
            </a:lvl8pPr>
            <a:lvl9pPr marL="0" lvl="8" indent="0" algn="ctr">
              <a:lnSpc>
                <a:spcPct val="100000"/>
              </a:lnSpc>
              <a:spcBef>
                <a:spcPts val="0"/>
              </a:spcBef>
              <a:spcAft>
                <a:spcPts val="0"/>
              </a:spcAft>
              <a:buClr>
                <a:srgbClr val="000000"/>
              </a:buClr>
              <a:buSzPts val="1800"/>
              <a:buFont typeface="Helvetica Neue Light"/>
              <a:buNone/>
              <a:defRPr sz="1800"/>
            </a:lvl9pPr>
          </a:lstStyle>
          <a:p>
            <a:pPr marL="0" lvl="0" indent="0" algn="ctr" rtl="0">
              <a:spcBef>
                <a:spcPts val="0"/>
              </a:spcBef>
              <a:spcAft>
                <a:spcPts val="0"/>
              </a:spcAft>
              <a:buNone/>
            </a:pPr>
            <a:fld id="{00000000-1234-1234-1234-123412341234}" type="slidenum">
              <a:rPr lang="tr-TR"/>
              <a:t>‹#›</a:t>
            </a:fld>
            <a:endParaRPr/>
          </a:p>
        </p:txBody>
      </p:sp>
    </p:spTree>
    <p:extLst>
      <p:ext uri="{BB962C8B-B14F-4D97-AF65-F5344CB8AC3E}">
        <p14:creationId xmlns:p14="http://schemas.microsoft.com/office/powerpoint/2010/main" val="2500149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KAPAK">
    <p:spTree>
      <p:nvGrpSpPr>
        <p:cNvPr id="1" name=""/>
        <p:cNvGrpSpPr/>
        <p:nvPr/>
      </p:nvGrpSpPr>
      <p:grpSpPr>
        <a:xfrm>
          <a:off x="0" y="0"/>
          <a:ext cx="0" cy="0"/>
          <a:chOff x="0" y="0"/>
          <a:chExt cx="0" cy="0"/>
        </a:xfrm>
      </p:grpSpPr>
      <p:pic>
        <p:nvPicPr>
          <p:cNvPr id="11" name="POWERPOINT SUNUM-01-01.png" descr="POWERPOINT SUNUM-01-01.png"/>
          <p:cNvPicPr>
            <a:picLocks noChangeAspect="1"/>
          </p:cNvPicPr>
          <p:nvPr/>
        </p:nvPicPr>
        <p:blipFill>
          <a:blip r:embed="rId2"/>
          <a:stretch>
            <a:fillRect/>
          </a:stretch>
        </p:blipFill>
        <p:spPr>
          <a:xfrm>
            <a:off x="0" y="255523"/>
            <a:ext cx="13004800" cy="9750554"/>
          </a:xfrm>
          <a:prstGeom prst="rect">
            <a:avLst/>
          </a:prstGeom>
          <a:ln w="12700">
            <a:miter lim="400000"/>
          </a:ln>
        </p:spPr>
      </p:pic>
      <p:sp>
        <p:nvSpPr>
          <p:cNvPr id="12"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0447263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Ust ve Alt Baslik">
    <p:spTree>
      <p:nvGrpSpPr>
        <p:cNvPr id="1" name=""/>
        <p:cNvGrpSpPr/>
        <p:nvPr/>
      </p:nvGrpSpPr>
      <p:grpSpPr>
        <a:xfrm>
          <a:off x="0" y="0"/>
          <a:ext cx="0" cy="0"/>
          <a:chOff x="0" y="0"/>
          <a:chExt cx="0" cy="0"/>
        </a:xfrm>
      </p:grpSpPr>
      <p:pic>
        <p:nvPicPr>
          <p:cNvPr id="19" name="UST_BASLIK.png" descr="UST_BASLIK.png"/>
          <p:cNvPicPr>
            <a:picLocks noChangeAspect="1"/>
          </p:cNvPicPr>
          <p:nvPr/>
        </p:nvPicPr>
        <p:blipFill>
          <a:blip r:embed="rId2"/>
          <a:stretch>
            <a:fillRect/>
          </a:stretch>
        </p:blipFill>
        <p:spPr>
          <a:xfrm>
            <a:off x="0" y="-1148"/>
            <a:ext cx="13004800" cy="2145123"/>
          </a:xfrm>
          <a:prstGeom prst="rect">
            <a:avLst/>
          </a:prstGeom>
          <a:ln w="12700">
            <a:miter lim="400000"/>
          </a:ln>
        </p:spPr>
      </p:pic>
      <p:sp>
        <p:nvSpPr>
          <p:cNvPr id="20"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0509376"/>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27"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20149371"/>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1"/>
            <a:ext cx="13004291" cy="2083351"/>
          </a:xfrm>
          <a:prstGeom prst="rect">
            <a:avLst/>
          </a:prstGeom>
        </p:spPr>
      </p:pic>
      <p:sp>
        <p:nvSpPr>
          <p:cNvPr id="2" name="Holder 2"/>
          <p:cNvSpPr>
            <a:spLocks noGrp="1"/>
          </p:cNvSpPr>
          <p:nvPr>
            <p:ph type="title"/>
          </p:nvPr>
        </p:nvSpPr>
        <p:spPr>
          <a:xfrm>
            <a:off x="644525" y="247015"/>
            <a:ext cx="11715750" cy="553998"/>
          </a:xfrm>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968001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2.xml"/><Relationship Id="rId7"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aşlık Metni"/>
          <p:cNvSpPr txBox="1">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Başlık Metni</a:t>
            </a:r>
          </a:p>
        </p:txBody>
      </p:sp>
      <p:sp>
        <p:nvSpPr>
          <p:cNvPr id="3" name="Gövde Düzeyi Bir…"/>
          <p:cNvSpPr txBox="1">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Gövde Düzeyi Bir</a:t>
            </a:r>
          </a:p>
          <a:p>
            <a:pPr lvl="1"/>
            <a:r>
              <a:t>Gövde Düzeyi İki</a:t>
            </a:r>
          </a:p>
          <a:p>
            <a:pPr lvl="2"/>
            <a:r>
              <a:t>Gövde Düzeyi Üç</a:t>
            </a:r>
          </a:p>
          <a:p>
            <a:pPr lvl="3"/>
            <a:r>
              <a:t>Gövde Düzeyi Dört</a:t>
            </a:r>
          </a:p>
          <a:p>
            <a:pPr lvl="4"/>
            <a:r>
              <a:t>Gövde Düzeyi Beş</a:t>
            </a:r>
          </a:p>
        </p:txBody>
      </p:sp>
      <p:sp>
        <p:nvSpPr>
          <p:cNvPr id="4" name="Slayt Numarası"/>
          <p:cNvSpPr txBox="1">
            <a:spLocks noGrp="1"/>
          </p:cNvSpPr>
          <p:nvPr>
            <p:ph type="sldNum" sz="quarter" idx="2"/>
          </p:nvPr>
        </p:nvSpPr>
        <p:spPr>
          <a:xfrm>
            <a:off x="6300485" y="9251952"/>
            <a:ext cx="391134" cy="379591"/>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11"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23"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35"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46"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57"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68"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80"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92" algn="ctr" defTabSz="584229"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22"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45"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67"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89"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612"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134"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656"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178"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700" marR="0" indent="-444522" algn="l" defTabSz="584229"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11"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23"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35"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46"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57"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68"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80"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92" algn="ctr" defTabSz="584229"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 y="0"/>
            <a:ext cx="13004291" cy="2141220"/>
          </a:xfrm>
          <a:prstGeom prst="rect">
            <a:avLst/>
          </a:prstGeom>
        </p:spPr>
      </p:pic>
      <p:sp>
        <p:nvSpPr>
          <p:cNvPr id="2" name="Holder 2"/>
          <p:cNvSpPr>
            <a:spLocks noGrp="1"/>
          </p:cNvSpPr>
          <p:nvPr>
            <p:ph type="title"/>
          </p:nvPr>
        </p:nvSpPr>
        <p:spPr>
          <a:xfrm>
            <a:off x="644525" y="247015"/>
            <a:ext cx="11715750" cy="57404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929436" y="3091687"/>
            <a:ext cx="599313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421632" y="9070854"/>
            <a:ext cx="4161536" cy="553998"/>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50240" y="9070854"/>
            <a:ext cx="2991104" cy="553998"/>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a:xfrm>
            <a:off x="9363456" y="9070854"/>
            <a:ext cx="2991104" cy="553998"/>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18604680"/>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Lst>
  <p:txStyles>
    <p:titleStyle>
      <a:lvl1pPr>
        <a:defRPr>
          <a:latin typeface="+mj-lt"/>
          <a:ea typeface="+mj-ea"/>
          <a:cs typeface="+mj-cs"/>
        </a:defRPr>
      </a:lvl1pPr>
    </p:titleStyle>
    <p:bodyStyle>
      <a:lvl1pPr marL="0">
        <a:defRPr>
          <a:latin typeface="+mn-lt"/>
          <a:ea typeface="+mn-ea"/>
          <a:cs typeface="+mn-cs"/>
        </a:defRPr>
      </a:lvl1pPr>
      <a:lvl2pPr marL="457246">
        <a:defRPr>
          <a:latin typeface="+mn-lt"/>
          <a:ea typeface="+mn-ea"/>
          <a:cs typeface="+mn-cs"/>
        </a:defRPr>
      </a:lvl2pPr>
      <a:lvl3pPr marL="914492">
        <a:defRPr>
          <a:latin typeface="+mn-lt"/>
          <a:ea typeface="+mn-ea"/>
          <a:cs typeface="+mn-cs"/>
        </a:defRPr>
      </a:lvl3pPr>
      <a:lvl4pPr marL="1371737">
        <a:defRPr>
          <a:latin typeface="+mn-lt"/>
          <a:ea typeface="+mn-ea"/>
          <a:cs typeface="+mn-cs"/>
        </a:defRPr>
      </a:lvl4pPr>
      <a:lvl5pPr marL="1828984">
        <a:defRPr>
          <a:latin typeface="+mn-lt"/>
          <a:ea typeface="+mn-ea"/>
          <a:cs typeface="+mn-cs"/>
        </a:defRPr>
      </a:lvl5pPr>
      <a:lvl6pPr marL="2286228">
        <a:defRPr>
          <a:latin typeface="+mn-lt"/>
          <a:ea typeface="+mn-ea"/>
          <a:cs typeface="+mn-cs"/>
        </a:defRPr>
      </a:lvl6pPr>
      <a:lvl7pPr marL="2743475">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bodyStyle>
    <p:otherStyle>
      <a:lvl1pPr marL="0">
        <a:defRPr>
          <a:latin typeface="+mn-lt"/>
          <a:ea typeface="+mn-ea"/>
          <a:cs typeface="+mn-cs"/>
        </a:defRPr>
      </a:lvl1pPr>
      <a:lvl2pPr marL="457246">
        <a:defRPr>
          <a:latin typeface="+mn-lt"/>
          <a:ea typeface="+mn-ea"/>
          <a:cs typeface="+mn-cs"/>
        </a:defRPr>
      </a:lvl2pPr>
      <a:lvl3pPr marL="914492">
        <a:defRPr>
          <a:latin typeface="+mn-lt"/>
          <a:ea typeface="+mn-ea"/>
          <a:cs typeface="+mn-cs"/>
        </a:defRPr>
      </a:lvl3pPr>
      <a:lvl4pPr marL="1371737">
        <a:defRPr>
          <a:latin typeface="+mn-lt"/>
          <a:ea typeface="+mn-ea"/>
          <a:cs typeface="+mn-cs"/>
        </a:defRPr>
      </a:lvl4pPr>
      <a:lvl5pPr marL="1828984">
        <a:defRPr>
          <a:latin typeface="+mn-lt"/>
          <a:ea typeface="+mn-ea"/>
          <a:cs typeface="+mn-cs"/>
        </a:defRPr>
      </a:lvl5pPr>
      <a:lvl6pPr marL="2286228">
        <a:defRPr>
          <a:latin typeface="+mn-lt"/>
          <a:ea typeface="+mn-ea"/>
          <a:cs typeface="+mn-cs"/>
        </a:defRPr>
      </a:lvl6pPr>
      <a:lvl7pPr marL="2743475">
        <a:defRPr>
          <a:latin typeface="+mn-lt"/>
          <a:ea typeface="+mn-ea"/>
          <a:cs typeface="+mn-cs"/>
        </a:defRPr>
      </a:lvl7pPr>
      <a:lvl8pPr marL="3200720">
        <a:defRPr>
          <a:latin typeface="+mn-lt"/>
          <a:ea typeface="+mn-ea"/>
          <a:cs typeface="+mn-cs"/>
        </a:defRPr>
      </a:lvl8pPr>
      <a:lvl9pPr marL="3657966">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8" cstate="print"/>
          <a:stretch>
            <a:fillRect/>
          </a:stretch>
        </p:blipFill>
        <p:spPr>
          <a:xfrm>
            <a:off x="1" y="0"/>
            <a:ext cx="13004291" cy="2141220"/>
          </a:xfrm>
          <a:prstGeom prst="rect">
            <a:avLst/>
          </a:prstGeom>
        </p:spPr>
      </p:pic>
      <p:sp>
        <p:nvSpPr>
          <p:cNvPr id="2" name="Holder 2"/>
          <p:cNvSpPr>
            <a:spLocks noGrp="1"/>
          </p:cNvSpPr>
          <p:nvPr>
            <p:ph type="title"/>
          </p:nvPr>
        </p:nvSpPr>
        <p:spPr>
          <a:xfrm>
            <a:off x="644525" y="247015"/>
            <a:ext cx="11715750" cy="57404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929436" y="3091687"/>
            <a:ext cx="5993130" cy="276999"/>
          </a:xfrm>
          <a:prstGeom prst="rect">
            <a:avLst/>
          </a:prstGeom>
        </p:spPr>
        <p:txBody>
          <a:bodyPr wrap="square" lIns="0" tIns="0" rIns="0" bIns="0">
            <a:spAutoFit/>
          </a:bodyPr>
          <a:lstStyle>
            <a:lvl1pPr>
              <a:defRPr sz="18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4421632" y="9070853"/>
            <a:ext cx="4161536"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50240" y="9070853"/>
            <a:ext cx="2991104"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10/2/2026</a:t>
            </a:fld>
            <a:endParaRPr lang="en-US"/>
          </a:p>
        </p:txBody>
      </p:sp>
      <p:sp>
        <p:nvSpPr>
          <p:cNvPr id="6" name="Holder 6"/>
          <p:cNvSpPr>
            <a:spLocks noGrp="1"/>
          </p:cNvSpPr>
          <p:nvPr>
            <p:ph type="sldNum" sz="quarter" idx="7"/>
          </p:nvPr>
        </p:nvSpPr>
        <p:spPr>
          <a:xfrm>
            <a:off x="9363456" y="9070853"/>
            <a:ext cx="2991104"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64467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8">
        <a:defRPr>
          <a:latin typeface="+mn-lt"/>
          <a:ea typeface="+mn-ea"/>
          <a:cs typeface="+mn-cs"/>
        </a:defRPr>
      </a:lvl4pPr>
      <a:lvl5pPr marL="1828892">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bodyStyle>
    <p:otherStyle>
      <a:lvl1pPr marL="0">
        <a:defRPr>
          <a:latin typeface="+mn-lt"/>
          <a:ea typeface="+mn-ea"/>
          <a:cs typeface="+mn-cs"/>
        </a:defRPr>
      </a:lvl1pPr>
      <a:lvl2pPr marL="457223">
        <a:defRPr>
          <a:latin typeface="+mn-lt"/>
          <a:ea typeface="+mn-ea"/>
          <a:cs typeface="+mn-cs"/>
        </a:defRPr>
      </a:lvl2pPr>
      <a:lvl3pPr marL="914446">
        <a:defRPr>
          <a:latin typeface="+mn-lt"/>
          <a:ea typeface="+mn-ea"/>
          <a:cs typeface="+mn-cs"/>
        </a:defRPr>
      </a:lvl3pPr>
      <a:lvl4pPr marL="1371668">
        <a:defRPr>
          <a:latin typeface="+mn-lt"/>
          <a:ea typeface="+mn-ea"/>
          <a:cs typeface="+mn-cs"/>
        </a:defRPr>
      </a:lvl4pPr>
      <a:lvl5pPr marL="1828892">
        <a:defRPr>
          <a:latin typeface="+mn-lt"/>
          <a:ea typeface="+mn-ea"/>
          <a:cs typeface="+mn-cs"/>
        </a:defRPr>
      </a:lvl5pPr>
      <a:lvl6pPr marL="2286114">
        <a:defRPr>
          <a:latin typeface="+mn-lt"/>
          <a:ea typeface="+mn-ea"/>
          <a:cs typeface="+mn-cs"/>
        </a:defRPr>
      </a:lvl6pPr>
      <a:lvl7pPr marL="2743337">
        <a:defRPr>
          <a:latin typeface="+mn-lt"/>
          <a:ea typeface="+mn-ea"/>
          <a:cs typeface="+mn-cs"/>
        </a:defRPr>
      </a:lvl7pPr>
      <a:lvl8pPr marL="3200560">
        <a:defRPr>
          <a:latin typeface="+mn-lt"/>
          <a:ea typeface="+mn-ea"/>
          <a:cs typeface="+mn-cs"/>
        </a:defRPr>
      </a:lvl8pPr>
      <a:lvl9pPr marL="3657783">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aşlık Metni"/>
          <p:cNvSpPr txBox="1">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Başlık Metni</a:t>
            </a:r>
          </a:p>
        </p:txBody>
      </p:sp>
      <p:sp>
        <p:nvSpPr>
          <p:cNvPr id="3" name="Gövde Düzeyi Bir…"/>
          <p:cNvSpPr txBox="1">
            <a:spLocks noGrp="1"/>
          </p:cNvSpPr>
          <p:nvPr>
            <p:ph type="body" idx="1"/>
          </p:nvPr>
        </p:nvSpPr>
        <p:spPr>
          <a:xfrm>
            <a:off x="952500" y="26035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Gövde Düzeyi Bir</a:t>
            </a:r>
          </a:p>
          <a:p>
            <a:pPr lvl="1"/>
            <a:r>
              <a:t>Gövde Düzeyi İki</a:t>
            </a:r>
          </a:p>
          <a:p>
            <a:pPr lvl="2"/>
            <a:r>
              <a:t>Gövde Düzeyi Üç</a:t>
            </a:r>
          </a:p>
          <a:p>
            <a:pPr lvl="3"/>
            <a:r>
              <a:t>Gövde Düzeyi Dört</a:t>
            </a:r>
          </a:p>
          <a:p>
            <a:pPr lvl="4"/>
            <a:r>
              <a:t>Gövde Düzeyi Beş</a:t>
            </a:r>
          </a:p>
        </p:txBody>
      </p:sp>
      <p:sp>
        <p:nvSpPr>
          <p:cNvPr id="4" name="Slayt Numarası"/>
          <p:cNvSpPr txBox="1">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extLst>
      <p:ext uri="{BB962C8B-B14F-4D97-AF65-F5344CB8AC3E}">
        <p14:creationId xmlns:p14="http://schemas.microsoft.com/office/powerpoint/2010/main" val="35828302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jpg"/><Relationship Id="rId12" Type="http://schemas.openxmlformats.org/officeDocument/2006/relationships/image" Target="../media/image26.pn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1.jpg"/><Relationship Id="rId11" Type="http://schemas.openxmlformats.org/officeDocument/2006/relationships/image" Target="../media/image25.png"/><Relationship Id="rId5" Type="http://schemas.openxmlformats.org/officeDocument/2006/relationships/image" Target="../media/image20.jpg"/><Relationship Id="rId10" Type="http://schemas.openxmlformats.org/officeDocument/2006/relationships/image" Target="../media/image24.png"/><Relationship Id="rId4" Type="http://schemas.openxmlformats.org/officeDocument/2006/relationships/image" Target="../media/image19.jpg"/><Relationship Id="rId9" Type="http://schemas.openxmlformats.org/officeDocument/2006/relationships/image" Target="../media/image1.png"/></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iibf.bandirma.edu.tr/tr/ekonometri/s/Bolum-Komisyonlari-22741" TargetMode="Externa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İktisadi ve İdari Bilimler Fakültesi…"/>
          <p:cNvSpPr txBox="1"/>
          <p:nvPr/>
        </p:nvSpPr>
        <p:spPr>
          <a:xfrm>
            <a:off x="12902145" y="8881504"/>
            <a:ext cx="102657" cy="48744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algn="r">
              <a:defRPr sz="2500" b="1">
                <a:solidFill>
                  <a:srgbClr val="FFFFFF"/>
                </a:solidFill>
                <a:latin typeface="Arial"/>
                <a:ea typeface="Arial"/>
                <a:cs typeface="Arial"/>
                <a:sym typeface="Arial"/>
              </a:defRPr>
            </a:pPr>
            <a:endParaRPr lang="tr-TR" sz="2501" dirty="0"/>
          </a:p>
        </p:txBody>
      </p:sp>
      <p:sp>
        <p:nvSpPr>
          <p:cNvPr id="4" name="1 Başlık"/>
          <p:cNvSpPr txBox="1">
            <a:spLocks/>
          </p:cNvSpPr>
          <p:nvPr/>
        </p:nvSpPr>
        <p:spPr>
          <a:xfrm>
            <a:off x="1659018" y="6054811"/>
            <a:ext cx="10357242" cy="2211860"/>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4400" b="1" dirty="0">
                <a:ln w="18415" cmpd="sng">
                  <a:solidFill>
                    <a:srgbClr val="FFFFFF"/>
                  </a:solidFill>
                  <a:prstDash val="solid"/>
                </a:ln>
                <a:solidFill>
                  <a:srgbClr val="1B448F"/>
                </a:solidFill>
                <a:latin typeface="Aptos Display" panose="020B0004020202020204" pitchFamily="34" charset="0"/>
              </a:rPr>
              <a:t>Bandırma Onyedi Eylül Üniversitesi</a:t>
            </a:r>
          </a:p>
          <a:p>
            <a:pPr hangingPunct="1"/>
            <a:r>
              <a:rPr lang="tr-TR" sz="4400" b="1" dirty="0">
                <a:ln w="18415" cmpd="sng">
                  <a:solidFill>
                    <a:srgbClr val="FFFFFF"/>
                  </a:solidFill>
                  <a:prstDash val="solid"/>
                </a:ln>
                <a:solidFill>
                  <a:srgbClr val="1B448F"/>
                </a:solidFill>
                <a:latin typeface="Aptos Display" panose="020B0004020202020204" pitchFamily="34" charset="0"/>
              </a:rPr>
              <a:t>İktisadi ve İdari Bilimler Fakültesi</a:t>
            </a:r>
          </a:p>
          <a:p>
            <a:pPr hangingPunct="1"/>
            <a:r>
              <a:rPr lang="tr-TR" sz="4400" b="1" dirty="0">
                <a:ln w="18415" cmpd="sng">
                  <a:solidFill>
                    <a:srgbClr val="FFFFFF"/>
                  </a:solidFill>
                  <a:prstDash val="solid"/>
                </a:ln>
                <a:solidFill>
                  <a:srgbClr val="1B448F"/>
                </a:solidFill>
                <a:latin typeface="Aptos Display" panose="020B0004020202020204" pitchFamily="34" charset="0"/>
              </a:rPr>
              <a:t>Ekonometri Bölümü</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07243-F5FA-C068-952B-0249A2E02A21}"/>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48BE516C-DA36-7C5B-E2CE-19D92E464B87}"/>
              </a:ext>
            </a:extLst>
          </p:cNvPr>
          <p:cNvSpPr txBox="1"/>
          <p:nvPr/>
        </p:nvSpPr>
        <p:spPr>
          <a:xfrm>
            <a:off x="12294962" y="302382"/>
            <a:ext cx="102657" cy="48744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graphicFrame>
        <p:nvGraphicFramePr>
          <p:cNvPr id="4" name="Diyagram 3">
            <a:extLst>
              <a:ext uri="{FF2B5EF4-FFF2-40B4-BE49-F238E27FC236}">
                <a16:creationId xmlns:a16="http://schemas.microsoft.com/office/drawing/2014/main" id="{046DC209-33B5-9961-9849-3965F4EDEC37}"/>
              </a:ext>
            </a:extLst>
          </p:cNvPr>
          <p:cNvGraphicFramePr/>
          <p:nvPr>
            <p:extLst>
              <p:ext uri="{D42A27DB-BD31-4B8C-83A1-F6EECF244321}">
                <p14:modId xmlns:p14="http://schemas.microsoft.com/office/powerpoint/2010/main" val="4282035600"/>
              </p:ext>
            </p:extLst>
          </p:nvPr>
        </p:nvGraphicFramePr>
        <p:xfrm>
          <a:off x="477525" y="1940011"/>
          <a:ext cx="12076943" cy="7508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Unvan 1">
            <a:extLst>
              <a:ext uri="{FF2B5EF4-FFF2-40B4-BE49-F238E27FC236}">
                <a16:creationId xmlns:a16="http://schemas.microsoft.com/office/drawing/2014/main" id="{D552A13F-425C-AEF9-3C4E-DA62EB656853}"/>
              </a:ext>
            </a:extLst>
          </p:cNvPr>
          <p:cNvSpPr txBox="1">
            <a:spLocks/>
          </p:cNvSpPr>
          <p:nvPr/>
        </p:nvSpPr>
        <p:spPr>
          <a:xfrm>
            <a:off x="2119537" y="304802"/>
            <a:ext cx="10030433" cy="819665"/>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İçindekiler</a:t>
            </a:r>
          </a:p>
        </p:txBody>
      </p:sp>
    </p:spTree>
    <p:extLst>
      <p:ext uri="{BB962C8B-B14F-4D97-AF65-F5344CB8AC3E}">
        <p14:creationId xmlns:p14="http://schemas.microsoft.com/office/powerpoint/2010/main" val="248250721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2E28F-A946-0A8E-F77F-B17341AECD75}"/>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6FE1F87F-60A7-A52C-6D6D-84AFFFED9BDD}"/>
              </a:ext>
            </a:extLst>
          </p:cNvPr>
          <p:cNvSpPr txBox="1"/>
          <p:nvPr/>
        </p:nvSpPr>
        <p:spPr>
          <a:xfrm>
            <a:off x="12294962" y="302382"/>
            <a:ext cx="102657" cy="48744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sp>
        <p:nvSpPr>
          <p:cNvPr id="5" name="Metin kutusu 4">
            <a:extLst>
              <a:ext uri="{FF2B5EF4-FFF2-40B4-BE49-F238E27FC236}">
                <a16:creationId xmlns:a16="http://schemas.microsoft.com/office/drawing/2014/main" id="{677B1758-146B-96B5-140B-69651ABB5B1D}"/>
              </a:ext>
            </a:extLst>
          </p:cNvPr>
          <p:cNvSpPr txBox="1"/>
          <p:nvPr/>
        </p:nvSpPr>
        <p:spPr>
          <a:xfrm>
            <a:off x="477525" y="2332966"/>
            <a:ext cx="12076943" cy="1701043"/>
          </a:xfrm>
          <a:prstGeom prst="rect">
            <a:avLst/>
          </a:prstGeom>
          <a:noFill/>
        </p:spPr>
        <p:txBody>
          <a:bodyPr wrap="square" rtlCol="0">
            <a:spAutoFit/>
          </a:bodyPr>
          <a:lstStyle/>
          <a:p>
            <a:pPr marL="457223" indent="-457223" algn="just">
              <a:lnSpc>
                <a:spcPct val="150000"/>
              </a:lnSpc>
              <a:spcBef>
                <a:spcPts val="600"/>
              </a:spcBef>
              <a:spcAft>
                <a:spcPts val="600"/>
              </a:spcAft>
              <a:buClr>
                <a:schemeClr val="tx2"/>
              </a:buClr>
              <a:buFont typeface="Arial" panose="020B0604020202020204" pitchFamily="34" charset="0"/>
              <a:buChar char="•"/>
            </a:pPr>
            <a:r>
              <a:rPr lang="tr-TR" sz="2400" dirty="0">
                <a:latin typeface="Aptos" panose="020B0004020202020204" pitchFamily="34" charset="0"/>
              </a:rPr>
              <a:t>Ekonometri, matematiksel modelleme ve istatistiksel yöntemler kullanarak ekonomik ve sosyal olgular arasındaki ilişkileri veriler aracılığıyla analiz eden ve tahmin eden bilim dalıdır.</a:t>
            </a:r>
          </a:p>
        </p:txBody>
      </p:sp>
      <p:sp>
        <p:nvSpPr>
          <p:cNvPr id="3" name="Unvan 1">
            <a:extLst>
              <a:ext uri="{FF2B5EF4-FFF2-40B4-BE49-F238E27FC236}">
                <a16:creationId xmlns:a16="http://schemas.microsoft.com/office/drawing/2014/main" id="{5AFBE9C0-0574-4C2F-39D4-66C8EA1690FD}"/>
              </a:ext>
            </a:extLst>
          </p:cNvPr>
          <p:cNvSpPr txBox="1">
            <a:spLocks/>
          </p:cNvSpPr>
          <p:nvPr/>
        </p:nvSpPr>
        <p:spPr>
          <a:xfrm>
            <a:off x="2119537" y="225532"/>
            <a:ext cx="10030433" cy="112858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Ekonometri Tanımı</a:t>
            </a:r>
          </a:p>
          <a:p>
            <a:pPr hangingPunct="1"/>
            <a:r>
              <a:rPr lang="tr-TR" sz="3200" b="1" i="1" dirty="0">
                <a:solidFill>
                  <a:schemeClr val="bg1"/>
                </a:solidFill>
                <a:latin typeface="Aptos Display" panose="020B0004020202020204" pitchFamily="34" charset="0"/>
              </a:rPr>
              <a:t>Ekonometri Nedir?</a:t>
            </a:r>
          </a:p>
        </p:txBody>
      </p:sp>
      <p:graphicFrame>
        <p:nvGraphicFramePr>
          <p:cNvPr id="2" name="Diyagram 1">
            <a:extLst>
              <a:ext uri="{FF2B5EF4-FFF2-40B4-BE49-F238E27FC236}">
                <a16:creationId xmlns:a16="http://schemas.microsoft.com/office/drawing/2014/main" id="{03B8967A-1117-019A-00EA-940A5C0DAE79}"/>
              </a:ext>
            </a:extLst>
          </p:cNvPr>
          <p:cNvGraphicFramePr/>
          <p:nvPr>
            <p:extLst>
              <p:ext uri="{D42A27DB-BD31-4B8C-83A1-F6EECF244321}">
                <p14:modId xmlns:p14="http://schemas.microsoft.com/office/powerpoint/2010/main" val="391803658"/>
              </p:ext>
            </p:extLst>
          </p:nvPr>
        </p:nvGraphicFramePr>
        <p:xfrm>
          <a:off x="1705233" y="4034009"/>
          <a:ext cx="10058400" cy="52212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653917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B37DA-3287-CD72-1CD2-3A7341717317}"/>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D43614A6-D14F-0336-0B32-222FE5BFBD93}"/>
              </a:ext>
            </a:extLst>
          </p:cNvPr>
          <p:cNvSpPr txBox="1"/>
          <p:nvPr/>
        </p:nvSpPr>
        <p:spPr>
          <a:xfrm>
            <a:off x="12294962" y="302382"/>
            <a:ext cx="102657" cy="48744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graphicFrame>
        <p:nvGraphicFramePr>
          <p:cNvPr id="9" name="Diyagram 8">
            <a:extLst>
              <a:ext uri="{FF2B5EF4-FFF2-40B4-BE49-F238E27FC236}">
                <a16:creationId xmlns:a16="http://schemas.microsoft.com/office/drawing/2014/main" id="{8D9C7E8C-E7CB-427B-B7A7-C24FCC093856}"/>
              </a:ext>
            </a:extLst>
          </p:cNvPr>
          <p:cNvGraphicFramePr/>
          <p:nvPr>
            <p:extLst>
              <p:ext uri="{D42A27DB-BD31-4B8C-83A1-F6EECF244321}">
                <p14:modId xmlns:p14="http://schemas.microsoft.com/office/powerpoint/2010/main" val="481418467"/>
              </p:ext>
            </p:extLst>
          </p:nvPr>
        </p:nvGraphicFramePr>
        <p:xfrm>
          <a:off x="632646" y="2886133"/>
          <a:ext cx="11739508" cy="4599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Unvan 1">
            <a:extLst>
              <a:ext uri="{FF2B5EF4-FFF2-40B4-BE49-F238E27FC236}">
                <a16:creationId xmlns:a16="http://schemas.microsoft.com/office/drawing/2014/main" id="{A986B6B6-712E-C076-F9FF-32FA1C65A7C4}"/>
              </a:ext>
            </a:extLst>
          </p:cNvPr>
          <p:cNvSpPr txBox="1">
            <a:spLocks/>
          </p:cNvSpPr>
          <p:nvPr/>
        </p:nvSpPr>
        <p:spPr>
          <a:xfrm>
            <a:off x="2119537" y="256317"/>
            <a:ext cx="10030433" cy="105444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Ekonometri Tanımı</a:t>
            </a:r>
          </a:p>
          <a:p>
            <a:pPr hangingPunct="1"/>
            <a:r>
              <a:rPr lang="tr-TR" sz="3200" b="1" i="1" dirty="0">
                <a:solidFill>
                  <a:schemeClr val="bg1"/>
                </a:solidFill>
                <a:latin typeface="Aptos Display" panose="020B0004020202020204" pitchFamily="34" charset="0"/>
              </a:rPr>
              <a:t>Ekonometri Ne Yapar?</a:t>
            </a:r>
          </a:p>
        </p:txBody>
      </p:sp>
    </p:spTree>
    <p:extLst>
      <p:ext uri="{BB962C8B-B14F-4D97-AF65-F5344CB8AC3E}">
        <p14:creationId xmlns:p14="http://schemas.microsoft.com/office/powerpoint/2010/main" val="59983365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3C918-58A8-A815-90E1-FDE6AEA8BC46}"/>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2D770CA0-B247-0FF5-272B-0A79CCB8D877}"/>
              </a:ext>
            </a:extLst>
          </p:cNvPr>
          <p:cNvSpPr txBox="1"/>
          <p:nvPr/>
        </p:nvSpPr>
        <p:spPr>
          <a:xfrm>
            <a:off x="12294962" y="302382"/>
            <a:ext cx="102657" cy="48744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graphicFrame>
        <p:nvGraphicFramePr>
          <p:cNvPr id="9" name="Diyagram 8">
            <a:extLst>
              <a:ext uri="{FF2B5EF4-FFF2-40B4-BE49-F238E27FC236}">
                <a16:creationId xmlns:a16="http://schemas.microsoft.com/office/drawing/2014/main" id="{4E30484E-1550-38CA-1663-4748C86CC5F0}"/>
              </a:ext>
            </a:extLst>
          </p:cNvPr>
          <p:cNvGraphicFramePr/>
          <p:nvPr>
            <p:extLst>
              <p:ext uri="{D42A27DB-BD31-4B8C-83A1-F6EECF244321}">
                <p14:modId xmlns:p14="http://schemas.microsoft.com/office/powerpoint/2010/main" val="3976841304"/>
              </p:ext>
            </p:extLst>
          </p:nvPr>
        </p:nvGraphicFramePr>
        <p:xfrm>
          <a:off x="632646" y="2886133"/>
          <a:ext cx="11739508" cy="45991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Unvan 1">
            <a:extLst>
              <a:ext uri="{FF2B5EF4-FFF2-40B4-BE49-F238E27FC236}">
                <a16:creationId xmlns:a16="http://schemas.microsoft.com/office/drawing/2014/main" id="{C4A64983-8046-7078-EB44-CBEAB1CC8C2D}"/>
              </a:ext>
            </a:extLst>
          </p:cNvPr>
          <p:cNvSpPr txBox="1">
            <a:spLocks/>
          </p:cNvSpPr>
          <p:nvPr/>
        </p:nvSpPr>
        <p:spPr>
          <a:xfrm>
            <a:off x="2119537" y="205948"/>
            <a:ext cx="10030433" cy="992657"/>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Ekonometri Tanımı</a:t>
            </a:r>
          </a:p>
          <a:p>
            <a:pPr hangingPunct="1"/>
            <a:r>
              <a:rPr lang="tr-TR" sz="3200" b="1" i="1" dirty="0">
                <a:solidFill>
                  <a:schemeClr val="bg1"/>
                </a:solidFill>
                <a:latin typeface="Aptos Display" panose="020B0004020202020204" pitchFamily="34" charset="0"/>
              </a:rPr>
              <a:t>Ekonometri Hangi Alanlarda Kullanılır?</a:t>
            </a:r>
          </a:p>
        </p:txBody>
      </p:sp>
    </p:spTree>
    <p:extLst>
      <p:ext uri="{BB962C8B-B14F-4D97-AF65-F5344CB8AC3E}">
        <p14:creationId xmlns:p14="http://schemas.microsoft.com/office/powerpoint/2010/main" val="64803911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BDB46-249A-DF5E-F008-5A1A5C2B4B5B}"/>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9CDEE5FD-CB32-A334-B129-9DAF66FFF862}"/>
              </a:ext>
            </a:extLst>
          </p:cNvPr>
          <p:cNvSpPr txBox="1"/>
          <p:nvPr/>
        </p:nvSpPr>
        <p:spPr>
          <a:xfrm>
            <a:off x="12294962" y="302382"/>
            <a:ext cx="102657" cy="48744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graphicFrame>
        <p:nvGraphicFramePr>
          <p:cNvPr id="9" name="Diyagram 8">
            <a:extLst>
              <a:ext uri="{FF2B5EF4-FFF2-40B4-BE49-F238E27FC236}">
                <a16:creationId xmlns:a16="http://schemas.microsoft.com/office/drawing/2014/main" id="{DD5D3943-04F7-15AF-73C9-08B3EE93D5FB}"/>
              </a:ext>
            </a:extLst>
          </p:cNvPr>
          <p:cNvGraphicFramePr/>
          <p:nvPr/>
        </p:nvGraphicFramePr>
        <p:xfrm>
          <a:off x="632646" y="2162432"/>
          <a:ext cx="11739508" cy="71051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Unvan 1">
            <a:extLst>
              <a:ext uri="{FF2B5EF4-FFF2-40B4-BE49-F238E27FC236}">
                <a16:creationId xmlns:a16="http://schemas.microsoft.com/office/drawing/2014/main" id="{93A844D9-CFCE-2120-8E8C-C393E3775BE6}"/>
              </a:ext>
            </a:extLst>
          </p:cNvPr>
          <p:cNvSpPr txBox="1">
            <a:spLocks/>
          </p:cNvSpPr>
          <p:nvPr/>
        </p:nvSpPr>
        <p:spPr>
          <a:xfrm>
            <a:off x="2156607" y="268781"/>
            <a:ext cx="10030433" cy="1042084"/>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Ekonometri Tanımı</a:t>
            </a:r>
          </a:p>
          <a:p>
            <a:pPr hangingPunct="1"/>
            <a:r>
              <a:rPr lang="tr-TR" sz="3200" b="1" i="1" dirty="0">
                <a:solidFill>
                  <a:schemeClr val="bg1"/>
                </a:solidFill>
                <a:latin typeface="Aptos Display" panose="020B0004020202020204" pitchFamily="34" charset="0"/>
              </a:rPr>
              <a:t>Ekonometristler Ne İş Yapar?</a:t>
            </a:r>
          </a:p>
        </p:txBody>
      </p:sp>
    </p:spTree>
    <p:extLst>
      <p:ext uri="{BB962C8B-B14F-4D97-AF65-F5344CB8AC3E}">
        <p14:creationId xmlns:p14="http://schemas.microsoft.com/office/powerpoint/2010/main" val="363471056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EB429-B18F-BF08-BEF0-2428452B4430}"/>
            </a:ext>
          </a:extLst>
        </p:cNvPr>
        <p:cNvGrpSpPr/>
        <p:nvPr/>
      </p:nvGrpSpPr>
      <p:grpSpPr>
        <a:xfrm>
          <a:off x="0" y="0"/>
          <a:ext cx="0" cy="0"/>
          <a:chOff x="0" y="0"/>
          <a:chExt cx="0" cy="0"/>
        </a:xfrm>
      </p:grpSpPr>
      <p:sp>
        <p:nvSpPr>
          <p:cNvPr id="38" name="Tarihçe">
            <a:extLst>
              <a:ext uri="{FF2B5EF4-FFF2-40B4-BE49-F238E27FC236}">
                <a16:creationId xmlns:a16="http://schemas.microsoft.com/office/drawing/2014/main" id="{0BE0CC72-57CD-EC5C-EFB9-28029349C0F3}"/>
              </a:ext>
            </a:extLst>
          </p:cNvPr>
          <p:cNvSpPr txBox="1"/>
          <p:nvPr/>
        </p:nvSpPr>
        <p:spPr>
          <a:xfrm>
            <a:off x="12294962" y="302382"/>
            <a:ext cx="102657" cy="48744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lgn="r">
              <a:defRPr sz="2500" b="1">
                <a:solidFill>
                  <a:srgbClr val="FFFFFF"/>
                </a:solidFill>
                <a:latin typeface="Arial"/>
                <a:ea typeface="Arial"/>
                <a:cs typeface="Arial"/>
                <a:sym typeface="Arial"/>
              </a:defRPr>
            </a:lvl1pPr>
          </a:lstStyle>
          <a:p>
            <a:endParaRPr sz="2501" dirty="0"/>
          </a:p>
        </p:txBody>
      </p:sp>
      <p:sp>
        <p:nvSpPr>
          <p:cNvPr id="5" name="Metin kutusu 4">
            <a:extLst>
              <a:ext uri="{FF2B5EF4-FFF2-40B4-BE49-F238E27FC236}">
                <a16:creationId xmlns:a16="http://schemas.microsoft.com/office/drawing/2014/main" id="{7FA40C3A-B075-5598-A38D-16F5C2D033FB}"/>
              </a:ext>
            </a:extLst>
          </p:cNvPr>
          <p:cNvSpPr txBox="1"/>
          <p:nvPr/>
        </p:nvSpPr>
        <p:spPr>
          <a:xfrm>
            <a:off x="477525" y="2332966"/>
            <a:ext cx="12076943" cy="4063228"/>
          </a:xfrm>
          <a:prstGeom prst="rect">
            <a:avLst/>
          </a:prstGeom>
          <a:noFill/>
        </p:spPr>
        <p:txBody>
          <a:bodyPr wrap="square" rtlCol="0">
            <a:spAutoFit/>
          </a:bodyPr>
          <a:lstStyle/>
          <a:p>
            <a:pPr marL="457223" indent="-457223" algn="just">
              <a:lnSpc>
                <a:spcPct val="150000"/>
              </a:lnSpc>
              <a:spcBef>
                <a:spcPts val="600"/>
              </a:spcBef>
              <a:spcAft>
                <a:spcPts val="600"/>
              </a:spcAft>
              <a:buClr>
                <a:schemeClr val="tx2"/>
              </a:buClr>
              <a:buFont typeface="Arial" panose="020B0604020202020204" pitchFamily="34" charset="0"/>
              <a:buChar char="•"/>
            </a:pPr>
            <a:r>
              <a:rPr lang="tr-TR" sz="2801" dirty="0">
                <a:solidFill>
                  <a:schemeClr val="tx1"/>
                </a:solidFill>
                <a:latin typeface="Aptos" panose="020B0004020202020204" pitchFamily="34" charset="0"/>
              </a:rPr>
              <a:t>Ekonometri yöntemleri günümüzde sağlık, sosyoloji, psikoloji, finans, pazarlama ve kamu politikası gibi birçok alandaki verilerin analizinde kullanılmaktadır.</a:t>
            </a:r>
          </a:p>
          <a:p>
            <a:pPr marL="457223" indent="-457223" algn="just">
              <a:lnSpc>
                <a:spcPct val="150000"/>
              </a:lnSpc>
              <a:spcBef>
                <a:spcPts val="600"/>
              </a:spcBef>
              <a:spcAft>
                <a:spcPts val="600"/>
              </a:spcAft>
              <a:buClr>
                <a:schemeClr val="tx2"/>
              </a:buClr>
              <a:buFont typeface="Arial" panose="020B0604020202020204" pitchFamily="34" charset="0"/>
              <a:buChar char="•"/>
            </a:pPr>
            <a:r>
              <a:rPr lang="tr-TR" sz="2801" dirty="0">
                <a:solidFill>
                  <a:schemeClr val="tx1"/>
                </a:solidFill>
                <a:latin typeface="Aptos" panose="020B0004020202020204" pitchFamily="34" charset="0"/>
              </a:rPr>
              <a:t>Bölümümüzde yürütülen çalışmalar ise fakültemizin yapısı ile uyumlu olarak ağırlıklı biçimde ekonomik ve sosyal verilerin analizi üzerine yoğunlaşmaktadır.</a:t>
            </a:r>
          </a:p>
        </p:txBody>
      </p:sp>
      <p:sp>
        <p:nvSpPr>
          <p:cNvPr id="3" name="Unvan 1">
            <a:extLst>
              <a:ext uri="{FF2B5EF4-FFF2-40B4-BE49-F238E27FC236}">
                <a16:creationId xmlns:a16="http://schemas.microsoft.com/office/drawing/2014/main" id="{62BF78FD-4178-8F2F-7BC9-1BDDC2D5E933}"/>
              </a:ext>
            </a:extLst>
          </p:cNvPr>
          <p:cNvSpPr txBox="1">
            <a:spLocks/>
          </p:cNvSpPr>
          <p:nvPr/>
        </p:nvSpPr>
        <p:spPr>
          <a:xfrm>
            <a:off x="2131894" y="231710"/>
            <a:ext cx="10030433" cy="1116225"/>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Ekonometri Tanımı</a:t>
            </a:r>
          </a:p>
          <a:p>
            <a:pPr hangingPunct="1"/>
            <a:r>
              <a:rPr lang="tr-TR" sz="3200" b="1" i="1" dirty="0">
                <a:solidFill>
                  <a:schemeClr val="bg1"/>
                </a:solidFill>
                <a:latin typeface="Aptos Display" panose="020B0004020202020204" pitchFamily="34" charset="0"/>
              </a:rPr>
              <a:t>Günümüzde Ekonometri</a:t>
            </a:r>
          </a:p>
        </p:txBody>
      </p:sp>
    </p:spTree>
    <p:extLst>
      <p:ext uri="{BB962C8B-B14F-4D97-AF65-F5344CB8AC3E}">
        <p14:creationId xmlns:p14="http://schemas.microsoft.com/office/powerpoint/2010/main" val="174894835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p:cNvSpPr txBox="1">
            <a:spLocks/>
          </p:cNvSpPr>
          <p:nvPr/>
        </p:nvSpPr>
        <p:spPr>
          <a:xfrm>
            <a:off x="2094823" y="205946"/>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err="1">
                <a:solidFill>
                  <a:schemeClr val="bg1"/>
                </a:solidFill>
                <a:latin typeface="Aptos Display" panose="020B0004020202020204" pitchFamily="34" charset="0"/>
              </a:rPr>
              <a:t>Ünvan</a:t>
            </a:r>
            <a:endParaRPr lang="tr-TR" sz="3200" b="1" i="1" dirty="0">
              <a:solidFill>
                <a:schemeClr val="bg1"/>
              </a:solidFill>
              <a:latin typeface="Aptos Display" panose="020B0004020202020204" pitchFamily="34" charset="0"/>
            </a:endParaRPr>
          </a:p>
        </p:txBody>
      </p:sp>
      <p:sp>
        <p:nvSpPr>
          <p:cNvPr id="4" name="İçerik Yer Tutucusu 2"/>
          <p:cNvSpPr txBox="1">
            <a:spLocks/>
          </p:cNvSpPr>
          <p:nvPr/>
        </p:nvSpPr>
        <p:spPr>
          <a:xfrm>
            <a:off x="425996" y="2594921"/>
            <a:ext cx="11956504" cy="68538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a:lnSpc>
                <a:spcPct val="120000"/>
              </a:lnSpc>
              <a:spcBef>
                <a:spcPts val="600"/>
              </a:spcBef>
              <a:spcAft>
                <a:spcPts val="600"/>
              </a:spcAft>
            </a:pPr>
            <a:r>
              <a:rPr lang="tr-TR" dirty="0">
                <a:latin typeface="Aptos" panose="020B0004020202020204" pitchFamily="34" charset="0"/>
              </a:rPr>
              <a:t>Bandırma Onyedi Eylül Üniversitesi İktisadi ve İdari Bilimler Fakültesi </a:t>
            </a:r>
            <a:r>
              <a:rPr lang="tr-TR" b="1" dirty="0">
                <a:latin typeface="Aptos" panose="020B0004020202020204" pitchFamily="34" charset="0"/>
              </a:rPr>
              <a:t>Ekonometri Bölümü</a:t>
            </a:r>
            <a:r>
              <a:rPr lang="tr-TR" dirty="0">
                <a:latin typeface="Aptos" panose="020B0004020202020204" pitchFamily="34" charset="0"/>
              </a:rPr>
              <a:t>, lisans ve yüksek lisans düzeylerinde eğitim vermektedir. </a:t>
            </a:r>
          </a:p>
          <a:p>
            <a:pPr algn="just">
              <a:lnSpc>
                <a:spcPct val="120000"/>
              </a:lnSpc>
              <a:spcBef>
                <a:spcPts val="600"/>
              </a:spcBef>
              <a:spcAft>
                <a:spcPts val="600"/>
              </a:spcAft>
            </a:pPr>
            <a:r>
              <a:rPr lang="tr-TR" dirty="0">
                <a:latin typeface="Aptos" panose="020B0004020202020204" pitchFamily="34" charset="0"/>
              </a:rPr>
              <a:t>Lisans programından mezun olan öğrenciler </a:t>
            </a:r>
            <a:r>
              <a:rPr lang="tr-TR" b="1" dirty="0">
                <a:latin typeface="Aptos" panose="020B0004020202020204" pitchFamily="34" charset="0"/>
              </a:rPr>
              <a:t>“ekonometrist”</a:t>
            </a:r>
            <a:r>
              <a:rPr lang="tr-TR" dirty="0">
                <a:latin typeface="Aptos" panose="020B0004020202020204" pitchFamily="34" charset="0"/>
              </a:rPr>
              <a:t> </a:t>
            </a:r>
            <a:r>
              <a:rPr lang="tr-TR" dirty="0" err="1">
                <a:latin typeface="Aptos" panose="020B0004020202020204" pitchFamily="34" charset="0"/>
              </a:rPr>
              <a:t>ünvanı</a:t>
            </a:r>
            <a:r>
              <a:rPr lang="tr-TR" dirty="0">
                <a:latin typeface="Aptos" panose="020B0004020202020204" pitchFamily="34" charset="0"/>
              </a:rPr>
              <a:t> alırken, </a:t>
            </a:r>
          </a:p>
          <a:p>
            <a:pPr algn="just">
              <a:lnSpc>
                <a:spcPct val="120000"/>
              </a:lnSpc>
              <a:spcBef>
                <a:spcPts val="600"/>
              </a:spcBef>
              <a:spcAft>
                <a:spcPts val="600"/>
              </a:spcAft>
            </a:pPr>
            <a:r>
              <a:rPr lang="tr-TR" dirty="0">
                <a:latin typeface="Aptos" panose="020B0004020202020204" pitchFamily="34" charset="0"/>
              </a:rPr>
              <a:t>Yüksek lisans programı </a:t>
            </a:r>
            <a:r>
              <a:rPr lang="tr-TR" b="1" dirty="0">
                <a:latin typeface="Aptos" panose="020B0004020202020204" pitchFamily="34" charset="0"/>
              </a:rPr>
              <a:t>Ekonometri Bilim Uzmanı </a:t>
            </a:r>
            <a:r>
              <a:rPr lang="tr-TR" dirty="0">
                <a:latin typeface="Aptos" panose="020B0004020202020204" pitchFamily="34" charset="0"/>
              </a:rPr>
              <a:t>veya</a:t>
            </a:r>
            <a:r>
              <a:rPr lang="tr-TR" b="1" dirty="0">
                <a:latin typeface="Aptos" panose="020B0004020202020204" pitchFamily="34" charset="0"/>
              </a:rPr>
              <a:t> Uzman Ekonometrist </a:t>
            </a:r>
            <a:r>
              <a:rPr lang="tr-TR" dirty="0">
                <a:latin typeface="Aptos" panose="020B0004020202020204" pitchFamily="34" charset="0"/>
              </a:rPr>
              <a:t>ünvanını almaktadır</a:t>
            </a:r>
            <a:r>
              <a:rPr lang="tr-TR" b="1" dirty="0">
                <a:latin typeface="Aptos" panose="020B0004020202020204" pitchFamily="34" charset="0"/>
              </a:rPr>
              <a:t>. </a:t>
            </a: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Tarihçe</a:t>
            </a:r>
          </a:p>
        </p:txBody>
      </p:sp>
      <p:sp>
        <p:nvSpPr>
          <p:cNvPr id="4" name="Dikdörtgen 3">
            <a:extLst>
              <a:ext uri="{FF2B5EF4-FFF2-40B4-BE49-F238E27FC236}">
                <a16:creationId xmlns:a16="http://schemas.microsoft.com/office/drawing/2014/main" id="{9714F532-7C14-370A-9949-283AF883287C}"/>
              </a:ext>
            </a:extLst>
          </p:cNvPr>
          <p:cNvSpPr/>
          <p:nvPr/>
        </p:nvSpPr>
        <p:spPr>
          <a:xfrm>
            <a:off x="543698" y="2496065"/>
            <a:ext cx="12072553" cy="6549082"/>
          </a:xfrm>
          <a:prstGeom prst="rect">
            <a:avLst/>
          </a:prstGeom>
        </p:spPr>
        <p:txBody>
          <a:bodyPr/>
          <a:lstStyle/>
          <a:p>
            <a:pPr lvl="0" algn="just">
              <a:lnSpc>
                <a:spcPct val="150000"/>
              </a:lnSpc>
              <a:spcBef>
                <a:spcPts val="600"/>
              </a:spcBef>
              <a:spcAft>
                <a:spcPts val="600"/>
              </a:spcAft>
              <a:buChar char="•"/>
            </a:pPr>
            <a:r>
              <a:rPr lang="tr-TR" b="1" i="0" baseline="0" dirty="0">
                <a:latin typeface="Aptos" panose="020B0004020202020204" pitchFamily="34" charset="0"/>
              </a:rPr>
              <a:t>Açıldığı yıl: </a:t>
            </a:r>
            <a:r>
              <a:rPr lang="tr-TR" b="0" i="0" baseline="0" dirty="0">
                <a:latin typeface="Aptos" panose="020B0004020202020204" pitchFamily="34" charset="0"/>
              </a:rPr>
              <a:t>2009-2010 Eğitim Öğretim yılı</a:t>
            </a:r>
            <a:endParaRPr lang="tr-TR" dirty="0">
              <a:latin typeface="Aptos" panose="020B0004020202020204" pitchFamily="34" charset="0"/>
            </a:endParaRPr>
          </a:p>
          <a:p>
            <a:pPr lvl="0" algn="just">
              <a:lnSpc>
                <a:spcPct val="150000"/>
              </a:lnSpc>
              <a:spcBef>
                <a:spcPts val="600"/>
              </a:spcBef>
              <a:spcAft>
                <a:spcPts val="600"/>
              </a:spcAft>
              <a:buChar char="•"/>
            </a:pPr>
            <a:r>
              <a:rPr lang="tr-TR" b="1" i="0" baseline="0" dirty="0">
                <a:latin typeface="Aptos" panose="020B0004020202020204" pitchFamily="34" charset="0"/>
              </a:rPr>
              <a:t>Düzey: </a:t>
            </a:r>
            <a:r>
              <a:rPr lang="tr-TR" b="0" i="0" baseline="0" dirty="0">
                <a:latin typeface="Aptos" panose="020B0004020202020204" pitchFamily="34" charset="0"/>
              </a:rPr>
              <a:t>Lisans</a:t>
            </a:r>
            <a:endParaRPr lang="tr-TR" dirty="0">
              <a:latin typeface="Aptos" panose="020B0004020202020204" pitchFamily="34" charset="0"/>
            </a:endParaRPr>
          </a:p>
          <a:p>
            <a:pPr lvl="0" algn="just">
              <a:lnSpc>
                <a:spcPct val="150000"/>
              </a:lnSpc>
              <a:spcBef>
                <a:spcPts val="600"/>
              </a:spcBef>
              <a:spcAft>
                <a:spcPts val="600"/>
              </a:spcAft>
              <a:buChar char="•"/>
            </a:pPr>
            <a:r>
              <a:rPr lang="tr-TR" b="1" i="0" baseline="0" dirty="0">
                <a:latin typeface="Aptos" panose="020B0004020202020204" pitchFamily="34" charset="0"/>
              </a:rPr>
              <a:t>Öğretim Türü: </a:t>
            </a:r>
            <a:r>
              <a:rPr lang="tr-TR" b="0" i="0" baseline="0" dirty="0">
                <a:latin typeface="Aptos" panose="020B0004020202020204" pitchFamily="34" charset="0"/>
              </a:rPr>
              <a:t>Örgün Öğretim</a:t>
            </a:r>
            <a:endParaRPr lang="tr-TR" dirty="0">
              <a:latin typeface="Aptos" panose="020B0004020202020204" pitchFamily="34" charset="0"/>
            </a:endParaRPr>
          </a:p>
          <a:p>
            <a:pPr lvl="0" algn="just">
              <a:lnSpc>
                <a:spcPct val="150000"/>
              </a:lnSpc>
              <a:spcBef>
                <a:spcPts val="600"/>
              </a:spcBef>
              <a:spcAft>
                <a:spcPts val="600"/>
              </a:spcAft>
              <a:buChar char="•"/>
            </a:pPr>
            <a:r>
              <a:rPr lang="tr-TR" b="1" i="0" baseline="0" dirty="0">
                <a:latin typeface="Aptos" panose="020B0004020202020204" pitchFamily="34" charset="0"/>
              </a:rPr>
              <a:t>Eğitim Dili: </a:t>
            </a:r>
            <a:r>
              <a:rPr lang="tr-TR" b="0" i="0" baseline="0" dirty="0">
                <a:latin typeface="Aptos" panose="020B0004020202020204" pitchFamily="34" charset="0"/>
              </a:rPr>
              <a:t>Türkçe</a:t>
            </a:r>
            <a:endParaRPr lang="tr-TR" dirty="0">
              <a:latin typeface="Aptos" panose="020B0004020202020204" pitchFamily="34" charset="0"/>
            </a:endParaRPr>
          </a:p>
          <a:p>
            <a:pPr lvl="0" algn="just">
              <a:lnSpc>
                <a:spcPct val="150000"/>
              </a:lnSpc>
              <a:spcBef>
                <a:spcPts val="600"/>
              </a:spcBef>
              <a:spcAft>
                <a:spcPts val="600"/>
              </a:spcAft>
              <a:buChar char="•"/>
            </a:pPr>
            <a:r>
              <a:rPr lang="tr-TR" b="1" i="0" baseline="0" dirty="0">
                <a:latin typeface="Aptos" panose="020B0004020202020204" pitchFamily="34" charset="0"/>
              </a:rPr>
              <a:t>Kontenjan: </a:t>
            </a:r>
            <a:r>
              <a:rPr lang="tr-TR" b="0" i="0" baseline="0" dirty="0">
                <a:latin typeface="Aptos" panose="020B0004020202020204" pitchFamily="34" charset="0"/>
              </a:rPr>
              <a:t>30</a:t>
            </a:r>
            <a:endParaRPr lang="tr-TR" dirty="0">
              <a:latin typeface="Aptos" panose="020B0004020202020204" pitchFamily="34" charset="0"/>
            </a:endParaRPr>
          </a:p>
        </p:txBody>
      </p:sp>
    </p:spTree>
    <p:extLst>
      <p:ext uri="{BB962C8B-B14F-4D97-AF65-F5344CB8AC3E}">
        <p14:creationId xmlns:p14="http://schemas.microsoft.com/office/powerpoint/2010/main" val="105381314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p:cNvSpPr txBox="1">
            <a:spLocks/>
          </p:cNvSpPr>
          <p:nvPr/>
        </p:nvSpPr>
        <p:spPr>
          <a:xfrm>
            <a:off x="2081437" y="210066"/>
            <a:ext cx="10030433" cy="1186248"/>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Vizyon ve Misyon</a:t>
            </a:r>
          </a:p>
        </p:txBody>
      </p:sp>
      <p:sp>
        <p:nvSpPr>
          <p:cNvPr id="4" name="Dikdörtgen 3">
            <a:extLst>
              <a:ext uri="{FF2B5EF4-FFF2-40B4-BE49-F238E27FC236}">
                <a16:creationId xmlns:a16="http://schemas.microsoft.com/office/drawing/2014/main" id="{09023F56-9856-0D6C-50E7-C9FDCB10E475}"/>
              </a:ext>
            </a:extLst>
          </p:cNvPr>
          <p:cNvSpPr/>
          <p:nvPr/>
        </p:nvSpPr>
        <p:spPr>
          <a:xfrm>
            <a:off x="559346" y="2360712"/>
            <a:ext cx="11708854" cy="7030938"/>
          </a:xfrm>
          <a:prstGeom prst="rect">
            <a:avLst/>
          </a:prstGeom>
        </p:spPr>
        <p:txBody>
          <a:bodyPr/>
          <a:lstStyle/>
          <a:p>
            <a:pPr lvl="1" indent="0">
              <a:spcBef>
                <a:spcPts val="600"/>
              </a:spcBef>
              <a:spcAft>
                <a:spcPts val="600"/>
              </a:spcAft>
            </a:pPr>
            <a:r>
              <a:rPr lang="tr-TR" sz="3200" b="1" dirty="0">
                <a:latin typeface="Aptos" panose="020B0004020202020204" pitchFamily="34" charset="0"/>
              </a:rPr>
              <a:t>Vizyon</a:t>
            </a:r>
          </a:p>
          <a:p>
            <a:pPr marL="571500" lvl="3" indent="-571500" algn="just">
              <a:spcBef>
                <a:spcPts val="600"/>
              </a:spcBef>
              <a:spcAft>
                <a:spcPts val="600"/>
              </a:spcAft>
              <a:buFont typeface="Arial" panose="020B0604020202020204" pitchFamily="34" charset="0"/>
              <a:buChar char="•"/>
            </a:pPr>
            <a:r>
              <a:rPr lang="tr-TR" sz="3200" dirty="0">
                <a:latin typeface="Aptos" panose="020B0004020202020204" pitchFamily="34" charset="0"/>
              </a:rPr>
              <a:t>Nitelikli akademik kadro ile analitik ve problem çözme yeteneği yüksek, yenilikçi ve sorumluluk sahibi, geleceğin </a:t>
            </a:r>
            <a:r>
              <a:rPr lang="tr-TR" sz="3200" dirty="0" err="1">
                <a:latin typeface="Aptos" panose="020B0004020202020204" pitchFamily="34" charset="0"/>
              </a:rPr>
              <a:t>ekonometristlerini</a:t>
            </a:r>
            <a:r>
              <a:rPr lang="tr-TR" sz="3200" dirty="0">
                <a:latin typeface="Aptos" panose="020B0004020202020204" pitchFamily="34" charset="0"/>
              </a:rPr>
              <a:t> yetiştirmek.</a:t>
            </a:r>
          </a:p>
          <a:p>
            <a:pPr lvl="1" indent="0">
              <a:spcBef>
                <a:spcPts val="600"/>
              </a:spcBef>
              <a:spcAft>
                <a:spcPts val="600"/>
              </a:spcAft>
            </a:pPr>
            <a:endParaRPr lang="tr-TR" sz="3200" b="1" dirty="0">
              <a:latin typeface="Aptos" panose="020B0004020202020204" pitchFamily="34" charset="0"/>
            </a:endParaRPr>
          </a:p>
          <a:p>
            <a:pPr lvl="1" indent="0">
              <a:spcBef>
                <a:spcPts val="600"/>
              </a:spcBef>
              <a:spcAft>
                <a:spcPts val="600"/>
              </a:spcAft>
            </a:pPr>
            <a:r>
              <a:rPr lang="tr-TR" sz="3200" b="1" dirty="0">
                <a:latin typeface="Aptos" panose="020B0004020202020204" pitchFamily="34" charset="0"/>
              </a:rPr>
              <a:t>Misyon</a:t>
            </a:r>
          </a:p>
          <a:p>
            <a:pPr marL="571500" lvl="1" indent="-571500" algn="just">
              <a:spcBef>
                <a:spcPts val="600"/>
              </a:spcBef>
              <a:spcAft>
                <a:spcPts val="600"/>
              </a:spcAft>
              <a:buFont typeface="Arial" panose="020B0604020202020204" pitchFamily="34" charset="0"/>
              <a:buChar char="•"/>
            </a:pPr>
            <a:r>
              <a:rPr lang="tr-TR" sz="3200" dirty="0">
                <a:latin typeface="Aptos" panose="020B0004020202020204" pitchFamily="34" charset="0"/>
              </a:rPr>
              <a:t>Ekonometri, istatistik ve yöneylem alanlarında güçlü bir eğitim sunmak, ekonomik ve finansal sorunlara veri temelli çözümler üretebilen mezunlar yetiştirmek, bilim ve teknolojiyi kullanarak toplumsal gelişime katkı sağlamak.</a:t>
            </a:r>
          </a:p>
        </p:txBody>
      </p:sp>
    </p:spTree>
    <p:extLst>
      <p:ext uri="{BB962C8B-B14F-4D97-AF65-F5344CB8AC3E}">
        <p14:creationId xmlns:p14="http://schemas.microsoft.com/office/powerpoint/2010/main" val="245700743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211CD-1C89-94B3-4C78-41A220A75330}"/>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27D5F309-6544-0D3E-F4A0-31CD2FCECCC7}"/>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Eğitim Yaklaşımı</a:t>
            </a:r>
          </a:p>
        </p:txBody>
      </p:sp>
      <p:sp>
        <p:nvSpPr>
          <p:cNvPr id="4" name="İçerik Yer Tutucusu 2">
            <a:extLst>
              <a:ext uri="{FF2B5EF4-FFF2-40B4-BE49-F238E27FC236}">
                <a16:creationId xmlns:a16="http://schemas.microsoft.com/office/drawing/2014/main" id="{1F6A8EB7-B41F-94EC-50D9-49F21E19FD64}"/>
              </a:ext>
            </a:extLst>
          </p:cNvPr>
          <p:cNvSpPr txBox="1">
            <a:spLocks/>
          </p:cNvSpPr>
          <p:nvPr/>
        </p:nvSpPr>
        <p:spPr>
          <a:xfrm>
            <a:off x="425996" y="2594921"/>
            <a:ext cx="11956504" cy="68538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600"/>
              </a:spcBef>
              <a:spcAft>
                <a:spcPts val="600"/>
              </a:spcAft>
            </a:pPr>
            <a:r>
              <a:rPr lang="tr-TR" dirty="0">
                <a:latin typeface="Aptos" panose="020B0004020202020204" pitchFamily="34" charset="0"/>
              </a:rPr>
              <a:t>Bölümümüzün temel amacı;</a:t>
            </a:r>
          </a:p>
          <a:p>
            <a:pPr>
              <a:spcBef>
                <a:spcPts val="600"/>
              </a:spcBef>
              <a:spcAft>
                <a:spcPts val="600"/>
              </a:spcAft>
            </a:pPr>
            <a:r>
              <a:rPr lang="tr-TR" dirty="0">
                <a:latin typeface="Aptos" panose="020B0004020202020204" pitchFamily="34" charset="0"/>
              </a:rPr>
              <a:t>katılımcı ve yaratıcı bir öğrenme ortamı sunmak,</a:t>
            </a:r>
          </a:p>
          <a:p>
            <a:pPr>
              <a:spcBef>
                <a:spcPts val="600"/>
              </a:spcBef>
              <a:spcAft>
                <a:spcPts val="600"/>
              </a:spcAft>
            </a:pPr>
            <a:r>
              <a:rPr lang="tr-TR" dirty="0">
                <a:latin typeface="Aptos" panose="020B0004020202020204" pitchFamily="34" charset="0"/>
              </a:rPr>
              <a:t>ekip çalışmasına yatkın ve sorumluluk sahibi bireyler yetiştirmek,</a:t>
            </a:r>
          </a:p>
          <a:p>
            <a:pPr>
              <a:spcBef>
                <a:spcPts val="600"/>
              </a:spcBef>
              <a:spcAft>
                <a:spcPts val="600"/>
              </a:spcAft>
            </a:pPr>
            <a:r>
              <a:rPr lang="tr-TR" dirty="0">
                <a:latin typeface="Aptos" panose="020B0004020202020204" pitchFamily="34" charset="0"/>
              </a:rPr>
              <a:t>sosyal, ekonomik, finansal problemlere </a:t>
            </a:r>
            <a:r>
              <a:rPr lang="tr-TR" b="1" dirty="0">
                <a:latin typeface="Aptos" panose="020B0004020202020204" pitchFamily="34" charset="0"/>
              </a:rPr>
              <a:t>analitik ve veri temelli çözümler üretebilen</a:t>
            </a:r>
            <a:r>
              <a:rPr lang="tr-TR" dirty="0">
                <a:latin typeface="Aptos" panose="020B0004020202020204" pitchFamily="34" charset="0"/>
              </a:rPr>
              <a:t> mezunlar yetiştirmektir.</a:t>
            </a:r>
          </a:p>
        </p:txBody>
      </p:sp>
    </p:spTree>
    <p:extLst>
      <p:ext uri="{BB962C8B-B14F-4D97-AF65-F5344CB8AC3E}">
        <p14:creationId xmlns:p14="http://schemas.microsoft.com/office/powerpoint/2010/main" val="177404124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DCA69-82A4-9DA7-0001-C629C0CEF03A}"/>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644D49D9-77B7-47B1-CE73-7F01CD1649C6}"/>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Eğitim Yapısı</a:t>
            </a:r>
          </a:p>
        </p:txBody>
      </p:sp>
      <p:sp>
        <p:nvSpPr>
          <p:cNvPr id="4" name="İçerik Yer Tutucusu 2">
            <a:extLst>
              <a:ext uri="{FF2B5EF4-FFF2-40B4-BE49-F238E27FC236}">
                <a16:creationId xmlns:a16="http://schemas.microsoft.com/office/drawing/2014/main" id="{830C6DAD-9B40-0C90-418F-46EE59CE9479}"/>
              </a:ext>
            </a:extLst>
          </p:cNvPr>
          <p:cNvSpPr txBox="1">
            <a:spLocks/>
          </p:cNvSpPr>
          <p:nvPr/>
        </p:nvSpPr>
        <p:spPr>
          <a:xfrm>
            <a:off x="425996" y="2594921"/>
            <a:ext cx="11956504" cy="68538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a:lnSpc>
                <a:spcPct val="120000"/>
              </a:lnSpc>
              <a:spcBef>
                <a:spcPts val="600"/>
              </a:spcBef>
              <a:spcAft>
                <a:spcPts val="600"/>
              </a:spcAft>
            </a:pPr>
            <a:r>
              <a:rPr lang="tr-TR" dirty="0">
                <a:latin typeface="Aptos" panose="020B0004020202020204" pitchFamily="34" charset="0"/>
              </a:rPr>
              <a:t>Lisans programı </a:t>
            </a:r>
            <a:r>
              <a:rPr lang="tr-TR" b="1" dirty="0">
                <a:latin typeface="Aptos" panose="020B0004020202020204" pitchFamily="34" charset="0"/>
              </a:rPr>
              <a:t>dönemlik ders sistemine</a:t>
            </a:r>
            <a:r>
              <a:rPr lang="tr-TR" dirty="0">
                <a:latin typeface="Aptos" panose="020B0004020202020204" pitchFamily="34" charset="0"/>
              </a:rPr>
              <a:t> göre yürütülmektedir.</a:t>
            </a:r>
          </a:p>
          <a:p>
            <a:pPr algn="just">
              <a:lnSpc>
                <a:spcPct val="120000"/>
              </a:lnSpc>
              <a:spcBef>
                <a:spcPts val="600"/>
              </a:spcBef>
              <a:spcAft>
                <a:spcPts val="600"/>
              </a:spcAft>
            </a:pPr>
            <a:r>
              <a:rPr lang="tr-TR" dirty="0">
                <a:latin typeface="Aptos" panose="020B0004020202020204" pitchFamily="34" charset="0"/>
              </a:rPr>
              <a:t>İlk dört dönemde </a:t>
            </a:r>
            <a:r>
              <a:rPr lang="tr-TR" b="1" dirty="0">
                <a:latin typeface="Aptos" panose="020B0004020202020204" pitchFamily="34" charset="0"/>
              </a:rPr>
              <a:t>iktisat, matematik ve istatistik alanlarında temel dersler</a:t>
            </a:r>
            <a:r>
              <a:rPr lang="tr-TR" dirty="0">
                <a:latin typeface="Aptos" panose="020B0004020202020204" pitchFamily="34" charset="0"/>
              </a:rPr>
              <a:t> verilmektedir.</a:t>
            </a:r>
          </a:p>
          <a:p>
            <a:pPr algn="just">
              <a:lnSpc>
                <a:spcPct val="120000"/>
              </a:lnSpc>
              <a:spcBef>
                <a:spcPts val="600"/>
              </a:spcBef>
              <a:spcAft>
                <a:spcPts val="600"/>
              </a:spcAft>
            </a:pPr>
            <a:r>
              <a:rPr lang="tr-TR" dirty="0">
                <a:latin typeface="Aptos" panose="020B0004020202020204" pitchFamily="34" charset="0"/>
              </a:rPr>
              <a:t>Beşinci dönemden itibaren </a:t>
            </a:r>
            <a:r>
              <a:rPr lang="tr-TR" b="1" dirty="0">
                <a:latin typeface="Aptos" panose="020B0004020202020204" pitchFamily="34" charset="0"/>
              </a:rPr>
              <a:t>ekonometri, istatistik ve yöneylem araştırması alanlarında</a:t>
            </a:r>
            <a:r>
              <a:rPr lang="tr-TR" dirty="0">
                <a:latin typeface="Aptos" panose="020B0004020202020204" pitchFamily="34" charset="0"/>
              </a:rPr>
              <a:t> zorunlu ve seçmeli dersler ile daha yoğun bir eğitim programı uygulanmaktadır.</a:t>
            </a:r>
          </a:p>
        </p:txBody>
      </p:sp>
    </p:spTree>
    <p:extLst>
      <p:ext uri="{BB962C8B-B14F-4D97-AF65-F5344CB8AC3E}">
        <p14:creationId xmlns:p14="http://schemas.microsoft.com/office/powerpoint/2010/main" val="41185583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DEC55-B641-F569-9C15-8D55E825C681}"/>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7CC7770F-56A1-71BD-79B6-081DDF889C6B}"/>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Program Yapısı</a:t>
            </a:r>
          </a:p>
        </p:txBody>
      </p:sp>
      <p:sp>
        <p:nvSpPr>
          <p:cNvPr id="4" name="Dikdörtgen 3">
            <a:extLst>
              <a:ext uri="{FF2B5EF4-FFF2-40B4-BE49-F238E27FC236}">
                <a16:creationId xmlns:a16="http://schemas.microsoft.com/office/drawing/2014/main" id="{AD73ADFE-4428-2D86-95AE-8300E0B29742}"/>
              </a:ext>
            </a:extLst>
          </p:cNvPr>
          <p:cNvSpPr/>
          <p:nvPr/>
        </p:nvSpPr>
        <p:spPr>
          <a:xfrm>
            <a:off x="425996" y="2189262"/>
            <a:ext cx="11956504" cy="7259538"/>
          </a:xfrm>
          <a:prstGeom prst="rect">
            <a:avLst/>
          </a:prstGeom>
        </p:spPr>
        <p:txBody>
          <a:bodyPr/>
          <a:lstStyle/>
          <a:p>
            <a:pPr lvl="0" algn="just">
              <a:lnSpc>
                <a:spcPct val="150000"/>
              </a:lnSpc>
              <a:spcBef>
                <a:spcPts val="600"/>
              </a:spcBef>
              <a:spcAft>
                <a:spcPts val="600"/>
              </a:spcAft>
              <a:buChar char="•"/>
            </a:pPr>
            <a:r>
              <a:rPr lang="tr-TR" sz="2800" b="1" i="0" baseline="0" dirty="0">
                <a:latin typeface="Aptos" panose="020B0004020202020204" pitchFamily="34" charset="0"/>
              </a:rPr>
              <a:t>Yabancı Dil: </a:t>
            </a:r>
            <a:r>
              <a:rPr lang="tr-TR" sz="2800" b="0" i="0" baseline="0" dirty="0">
                <a:latin typeface="Aptos" panose="020B0004020202020204" pitchFamily="34" charset="0"/>
              </a:rPr>
              <a:t>Programda zorunlu yabancı dil hazırlık eğitimi bulunmamaktadır. İsteğe bağlı hazırlık eğitimi alınabilmektedir.</a:t>
            </a:r>
            <a:endParaRPr lang="tr-TR" sz="2800" dirty="0">
              <a:latin typeface="Aptos" panose="020B0004020202020204" pitchFamily="34" charset="0"/>
            </a:endParaRPr>
          </a:p>
          <a:p>
            <a:pPr algn="just">
              <a:lnSpc>
                <a:spcPct val="150000"/>
              </a:lnSpc>
              <a:spcBef>
                <a:spcPts val="600"/>
              </a:spcBef>
              <a:spcAft>
                <a:spcPts val="600"/>
              </a:spcAft>
              <a:buFontTx/>
              <a:buChar char="•"/>
            </a:pPr>
            <a:r>
              <a:rPr lang="tr-TR" sz="2800" b="1" i="0" baseline="0" dirty="0">
                <a:latin typeface="Aptos" panose="020B0004020202020204" pitchFamily="34" charset="0"/>
              </a:rPr>
              <a:t>Mesleki Eğitim/Staj: </a:t>
            </a:r>
            <a:r>
              <a:rPr lang="tr-TR" sz="2800" b="0" i="0" baseline="0" dirty="0">
                <a:latin typeface="Aptos" panose="020B0004020202020204" pitchFamily="34" charset="0"/>
              </a:rPr>
              <a:t>Programda zorunlu staj uygulaması bulunmamaktadır. İsteğe bağlı staj yapılabilmektedir</a:t>
            </a:r>
            <a:r>
              <a:rPr lang="tr-TR" sz="2800" dirty="0">
                <a:latin typeface="Aptos" panose="020B0004020202020204" pitchFamily="34" charset="0"/>
              </a:rPr>
              <a:t>.</a:t>
            </a:r>
          </a:p>
          <a:p>
            <a:pPr lvl="0" algn="just">
              <a:lnSpc>
                <a:spcPct val="150000"/>
              </a:lnSpc>
              <a:spcBef>
                <a:spcPts val="600"/>
              </a:spcBef>
              <a:spcAft>
                <a:spcPts val="600"/>
              </a:spcAft>
              <a:buChar char="•"/>
            </a:pPr>
            <a:r>
              <a:rPr lang="tr-TR" sz="2800" b="1" i="0" baseline="0" dirty="0">
                <a:latin typeface="Aptos" panose="020B0004020202020204" pitchFamily="34" charset="0"/>
              </a:rPr>
              <a:t>Çift Anadal/</a:t>
            </a:r>
            <a:r>
              <a:rPr lang="tr-TR" sz="2800" b="1" i="0" baseline="0" dirty="0" err="1">
                <a:latin typeface="Aptos" panose="020B0004020202020204" pitchFamily="34" charset="0"/>
              </a:rPr>
              <a:t>Yandal</a:t>
            </a:r>
            <a:r>
              <a:rPr lang="tr-TR" sz="2800" b="1" i="0" baseline="0" dirty="0">
                <a:latin typeface="Aptos" panose="020B0004020202020204" pitchFamily="34" charset="0"/>
              </a:rPr>
              <a:t>: </a:t>
            </a:r>
            <a:r>
              <a:rPr lang="tr-TR" sz="2800" b="0" i="0" baseline="0" dirty="0">
                <a:latin typeface="Aptos" panose="020B0004020202020204" pitchFamily="34" charset="0"/>
              </a:rPr>
              <a:t>Ekonometri bölümünde okuyan öğrenciler için çift anadal/</a:t>
            </a:r>
            <a:r>
              <a:rPr lang="tr-TR" sz="2800" b="0" i="0" baseline="0" dirty="0" err="1">
                <a:latin typeface="Aptos" panose="020B0004020202020204" pitchFamily="34" charset="0"/>
              </a:rPr>
              <a:t>yandal</a:t>
            </a:r>
            <a:r>
              <a:rPr lang="tr-TR" sz="2800" b="0" i="0" baseline="0" dirty="0">
                <a:latin typeface="Aptos" panose="020B0004020202020204" pitchFamily="34" charset="0"/>
              </a:rPr>
              <a:t> hükümleri uygulanmaktadır.</a:t>
            </a:r>
            <a:endParaRPr lang="tr-TR" sz="2800" dirty="0">
              <a:latin typeface="Aptos" panose="020B0004020202020204" pitchFamily="34" charset="0"/>
            </a:endParaRPr>
          </a:p>
          <a:p>
            <a:pPr lvl="0" algn="just">
              <a:lnSpc>
                <a:spcPct val="150000"/>
              </a:lnSpc>
              <a:spcBef>
                <a:spcPts val="600"/>
              </a:spcBef>
              <a:spcAft>
                <a:spcPts val="600"/>
              </a:spcAft>
              <a:buChar char="•"/>
            </a:pPr>
            <a:r>
              <a:rPr lang="tr-TR" sz="2800" b="1" i="0" baseline="0" dirty="0">
                <a:latin typeface="Aptos" panose="020B0004020202020204" pitchFamily="34" charset="0"/>
              </a:rPr>
              <a:t>Yabancı Uyruklu Öğrenci Kabulü: </a:t>
            </a:r>
            <a:r>
              <a:rPr lang="tr-TR" sz="2800" b="0" i="0" baseline="0" dirty="0">
                <a:latin typeface="Aptos" panose="020B0004020202020204" pitchFamily="34" charset="0"/>
              </a:rPr>
              <a:t>Ekonometri bölümüne yabancı uyruklu öğrenci kontenjanı tahsis edilmemiştir.</a:t>
            </a:r>
            <a:endParaRPr lang="tr-TR" sz="2800" dirty="0">
              <a:latin typeface="Aptos" panose="020B0004020202020204" pitchFamily="34" charset="0"/>
            </a:endParaRPr>
          </a:p>
        </p:txBody>
      </p:sp>
    </p:spTree>
    <p:extLst>
      <p:ext uri="{BB962C8B-B14F-4D97-AF65-F5344CB8AC3E}">
        <p14:creationId xmlns:p14="http://schemas.microsoft.com/office/powerpoint/2010/main" val="341126319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67597405-92D6-6E54-FDBA-B973CB098774}"/>
              </a:ext>
            </a:extLst>
          </p:cNvPr>
          <p:cNvPicPr>
            <a:picLocks noChangeAspect="1"/>
          </p:cNvPicPr>
          <p:nvPr/>
        </p:nvPicPr>
        <p:blipFill>
          <a:blip r:embed="rId2"/>
          <a:stretch>
            <a:fillRect/>
          </a:stretch>
        </p:blipFill>
        <p:spPr>
          <a:xfrm>
            <a:off x="1772577" y="2603480"/>
            <a:ext cx="9459645" cy="5487166"/>
          </a:xfrm>
          <a:prstGeom prst="rect">
            <a:avLst/>
          </a:prstGeom>
        </p:spPr>
      </p:pic>
      <p:sp>
        <p:nvSpPr>
          <p:cNvPr id="4" name="Unvan 1">
            <a:extLst>
              <a:ext uri="{FF2B5EF4-FFF2-40B4-BE49-F238E27FC236}">
                <a16:creationId xmlns:a16="http://schemas.microsoft.com/office/drawing/2014/main" id="{DB6C012C-04FE-0789-5921-ED6005DBACA0}"/>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334329805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7DD7C93-FF57-EC61-E25A-F82B0E2B0E93}"/>
              </a:ext>
            </a:extLst>
          </p:cNvPr>
          <p:cNvPicPr>
            <a:picLocks noChangeAspect="1"/>
          </p:cNvPicPr>
          <p:nvPr/>
        </p:nvPicPr>
        <p:blipFill>
          <a:blip r:embed="rId2"/>
          <a:stretch>
            <a:fillRect/>
          </a:stretch>
        </p:blipFill>
        <p:spPr>
          <a:xfrm>
            <a:off x="975135" y="2973845"/>
            <a:ext cx="11054529" cy="4531462"/>
          </a:xfrm>
          <a:prstGeom prst="rect">
            <a:avLst/>
          </a:prstGeom>
        </p:spPr>
      </p:pic>
      <p:sp>
        <p:nvSpPr>
          <p:cNvPr id="4" name="Unvan 1">
            <a:extLst>
              <a:ext uri="{FF2B5EF4-FFF2-40B4-BE49-F238E27FC236}">
                <a16:creationId xmlns:a16="http://schemas.microsoft.com/office/drawing/2014/main" id="{CD536190-98F9-76D2-6DD9-70E60D563583}"/>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35123942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4703F41-E6E0-32ED-F9A6-83F03C997050}"/>
              </a:ext>
            </a:extLst>
          </p:cNvPr>
          <p:cNvPicPr>
            <a:picLocks noChangeAspect="1"/>
          </p:cNvPicPr>
          <p:nvPr/>
        </p:nvPicPr>
        <p:blipFill>
          <a:blip r:embed="rId2"/>
          <a:stretch>
            <a:fillRect/>
          </a:stretch>
        </p:blipFill>
        <p:spPr>
          <a:xfrm>
            <a:off x="876791" y="3271247"/>
            <a:ext cx="11251217" cy="3547564"/>
          </a:xfrm>
          <a:prstGeom prst="rect">
            <a:avLst/>
          </a:prstGeom>
        </p:spPr>
      </p:pic>
      <p:sp>
        <p:nvSpPr>
          <p:cNvPr id="4" name="Unvan 1">
            <a:extLst>
              <a:ext uri="{FF2B5EF4-FFF2-40B4-BE49-F238E27FC236}">
                <a16:creationId xmlns:a16="http://schemas.microsoft.com/office/drawing/2014/main" id="{407C0CEA-FD0B-E1C3-5E76-39D99F538E94}"/>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127011808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7BF2AC39-D892-4491-1D0C-1118985CAE34}"/>
              </a:ext>
            </a:extLst>
          </p:cNvPr>
          <p:cNvPicPr>
            <a:picLocks noChangeAspect="1"/>
          </p:cNvPicPr>
          <p:nvPr/>
        </p:nvPicPr>
        <p:blipFill>
          <a:blip r:embed="rId2"/>
          <a:stretch>
            <a:fillRect/>
          </a:stretch>
        </p:blipFill>
        <p:spPr>
          <a:xfrm>
            <a:off x="907242" y="3157651"/>
            <a:ext cx="10994997" cy="3438298"/>
          </a:xfrm>
          <a:prstGeom prst="rect">
            <a:avLst/>
          </a:prstGeom>
        </p:spPr>
      </p:pic>
      <p:sp>
        <p:nvSpPr>
          <p:cNvPr id="4" name="Unvan 1">
            <a:extLst>
              <a:ext uri="{FF2B5EF4-FFF2-40B4-BE49-F238E27FC236}">
                <a16:creationId xmlns:a16="http://schemas.microsoft.com/office/drawing/2014/main" id="{2227042A-C85C-B489-4246-BEE7F9F59E12}"/>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5575389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B298F9F7-5753-25A6-A7CD-3149C00DA936}"/>
              </a:ext>
            </a:extLst>
          </p:cNvPr>
          <p:cNvPicPr>
            <a:picLocks noChangeAspect="1"/>
          </p:cNvPicPr>
          <p:nvPr/>
        </p:nvPicPr>
        <p:blipFill>
          <a:blip r:embed="rId2"/>
          <a:stretch>
            <a:fillRect/>
          </a:stretch>
        </p:blipFill>
        <p:spPr>
          <a:xfrm>
            <a:off x="2736710" y="2071590"/>
            <a:ext cx="7531379" cy="7270175"/>
          </a:xfrm>
          <a:prstGeom prst="rect">
            <a:avLst/>
          </a:prstGeom>
        </p:spPr>
      </p:pic>
      <p:sp>
        <p:nvSpPr>
          <p:cNvPr id="6" name="Unvan 1">
            <a:extLst>
              <a:ext uri="{FF2B5EF4-FFF2-40B4-BE49-F238E27FC236}">
                <a16:creationId xmlns:a16="http://schemas.microsoft.com/office/drawing/2014/main" id="{57AEEB99-9816-DF89-F0D9-62574F5B5732}"/>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67632657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CF93A2AB-EBA1-93A2-D371-FA1EC52B8455}"/>
              </a:ext>
            </a:extLst>
          </p:cNvPr>
          <p:cNvPicPr>
            <a:picLocks noChangeAspect="1"/>
          </p:cNvPicPr>
          <p:nvPr/>
        </p:nvPicPr>
        <p:blipFill>
          <a:blip r:embed="rId2"/>
          <a:stretch>
            <a:fillRect/>
          </a:stretch>
        </p:blipFill>
        <p:spPr>
          <a:xfrm>
            <a:off x="2991562" y="1900401"/>
            <a:ext cx="7610983" cy="7348158"/>
          </a:xfrm>
          <a:prstGeom prst="rect">
            <a:avLst/>
          </a:prstGeom>
        </p:spPr>
      </p:pic>
      <p:sp>
        <p:nvSpPr>
          <p:cNvPr id="4" name="Unvan 1">
            <a:extLst>
              <a:ext uri="{FF2B5EF4-FFF2-40B4-BE49-F238E27FC236}">
                <a16:creationId xmlns:a16="http://schemas.microsoft.com/office/drawing/2014/main" id="{6F23F5F5-F20B-21A9-84D8-71197A840B20}"/>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3517633292"/>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a:extLst>
              <a:ext uri="{FF2B5EF4-FFF2-40B4-BE49-F238E27FC236}">
                <a16:creationId xmlns:a16="http://schemas.microsoft.com/office/drawing/2014/main" id="{2DDDDD32-9296-29E8-6FF2-68D9236196F9}"/>
              </a:ext>
            </a:extLst>
          </p:cNvPr>
          <p:cNvSpPr txBox="1">
            <a:spLocks/>
          </p:cNvSpPr>
          <p:nvPr/>
        </p:nvSpPr>
        <p:spPr>
          <a:xfrm>
            <a:off x="2081435" y="300624"/>
            <a:ext cx="9431238"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pic>
        <p:nvPicPr>
          <p:cNvPr id="6" name="Resim 5">
            <a:extLst>
              <a:ext uri="{FF2B5EF4-FFF2-40B4-BE49-F238E27FC236}">
                <a16:creationId xmlns:a16="http://schemas.microsoft.com/office/drawing/2014/main" id="{15B8F46C-463F-1262-9210-A60A28C94881}"/>
              </a:ext>
            </a:extLst>
          </p:cNvPr>
          <p:cNvPicPr>
            <a:picLocks noChangeAspect="1"/>
          </p:cNvPicPr>
          <p:nvPr/>
        </p:nvPicPr>
        <p:blipFill>
          <a:blip r:embed="rId2"/>
          <a:stretch>
            <a:fillRect/>
          </a:stretch>
        </p:blipFill>
        <p:spPr>
          <a:xfrm>
            <a:off x="3064240" y="2204688"/>
            <a:ext cx="7465627" cy="7248288"/>
          </a:xfrm>
          <a:prstGeom prst="rect">
            <a:avLst/>
          </a:prstGeom>
        </p:spPr>
      </p:pic>
    </p:spTree>
    <p:extLst>
      <p:ext uri="{BB962C8B-B14F-4D97-AF65-F5344CB8AC3E}">
        <p14:creationId xmlns:p14="http://schemas.microsoft.com/office/powerpoint/2010/main" val="3799411718"/>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D53B07A7-4985-0287-FDE3-B8CC3A8BAEE1}"/>
              </a:ext>
            </a:extLst>
          </p:cNvPr>
          <p:cNvPicPr>
            <a:picLocks noChangeAspect="1"/>
          </p:cNvPicPr>
          <p:nvPr/>
        </p:nvPicPr>
        <p:blipFill>
          <a:blip r:embed="rId2"/>
          <a:stretch>
            <a:fillRect/>
          </a:stretch>
        </p:blipFill>
        <p:spPr>
          <a:xfrm>
            <a:off x="3001792" y="1986540"/>
            <a:ext cx="7638335" cy="7342869"/>
          </a:xfrm>
          <a:prstGeom prst="rect">
            <a:avLst/>
          </a:prstGeom>
        </p:spPr>
      </p:pic>
      <p:sp>
        <p:nvSpPr>
          <p:cNvPr id="4" name="Unvan 1">
            <a:extLst>
              <a:ext uri="{FF2B5EF4-FFF2-40B4-BE49-F238E27FC236}">
                <a16:creationId xmlns:a16="http://schemas.microsoft.com/office/drawing/2014/main" id="{0469832E-7F84-567D-1E2C-ACFDA23CDD88}"/>
              </a:ext>
            </a:extLst>
          </p:cNvPr>
          <p:cNvSpPr txBox="1">
            <a:spLocks/>
          </p:cNvSpPr>
          <p:nvPr/>
        </p:nvSpPr>
        <p:spPr>
          <a:xfrm>
            <a:off x="2129247" y="300624"/>
            <a:ext cx="9383426" cy="898781"/>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Tree>
    <p:extLst>
      <p:ext uri="{BB962C8B-B14F-4D97-AF65-F5344CB8AC3E}">
        <p14:creationId xmlns:p14="http://schemas.microsoft.com/office/powerpoint/2010/main" val="129230026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0B920-C66B-E334-CDB8-76F32C584D5A}"/>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EFF03B70-E820-4170-9D3F-839CE2EBDE4F}"/>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Müfredat (Ders Planı)</a:t>
            </a:r>
          </a:p>
        </p:txBody>
      </p:sp>
      <p:sp>
        <p:nvSpPr>
          <p:cNvPr id="4" name="Dikdörtgen 3">
            <a:extLst>
              <a:ext uri="{FF2B5EF4-FFF2-40B4-BE49-F238E27FC236}">
                <a16:creationId xmlns:a16="http://schemas.microsoft.com/office/drawing/2014/main" id="{B18D6578-9A14-5CB6-6067-50D7BD193BBE}"/>
              </a:ext>
            </a:extLst>
          </p:cNvPr>
          <p:cNvSpPr/>
          <p:nvPr/>
        </p:nvSpPr>
        <p:spPr>
          <a:xfrm>
            <a:off x="425996" y="2189262"/>
            <a:ext cx="11956504" cy="7259538"/>
          </a:xfrm>
          <a:prstGeom prst="rect">
            <a:avLst/>
          </a:prstGeom>
        </p:spPr>
        <p:txBody>
          <a:bodyPr/>
          <a:lstStyle/>
          <a:p>
            <a:pPr lvl="0" algn="just">
              <a:lnSpc>
                <a:spcPct val="100000"/>
              </a:lnSpc>
              <a:spcBef>
                <a:spcPts val="600"/>
              </a:spcBef>
              <a:spcAft>
                <a:spcPts val="600"/>
              </a:spcAft>
              <a:buChar char="•"/>
            </a:pPr>
            <a:r>
              <a:rPr lang="tr-TR" sz="2400" dirty="0">
                <a:latin typeface="Aptos" panose="020B0004020202020204" pitchFamily="34" charset="0"/>
              </a:rPr>
              <a:t>Öğrencilerimiz 3. sınıf ders müfredatlarında yer alan Üniversite Seçmeli Dersleri (USD) kapsamında, 5. ve 6. yarıyıllarda birer adet olmak üzere öğrenim süreleri boyunca toplam İKİ DERS almak ve başarmak zorundadır.</a:t>
            </a:r>
          </a:p>
          <a:p>
            <a:pPr lvl="0" algn="just">
              <a:lnSpc>
                <a:spcPct val="100000"/>
              </a:lnSpc>
              <a:spcBef>
                <a:spcPts val="600"/>
              </a:spcBef>
              <a:spcAft>
                <a:spcPts val="600"/>
              </a:spcAft>
              <a:buChar char="•"/>
            </a:pPr>
            <a:r>
              <a:rPr lang="tr-TR" sz="2400" dirty="0">
                <a:latin typeface="Aptos" panose="020B0004020202020204" pitchFamily="34" charset="0"/>
              </a:rPr>
              <a:t>İlgili dersler, bölüm müfredatı dışında olmak üzere öğrencilerin kendilerini  farklı alanlarda geliştirmesi üzerine seçilecektir.</a:t>
            </a:r>
          </a:p>
          <a:p>
            <a:pPr lvl="0" algn="just">
              <a:lnSpc>
                <a:spcPct val="100000"/>
              </a:lnSpc>
              <a:spcBef>
                <a:spcPts val="600"/>
              </a:spcBef>
              <a:spcAft>
                <a:spcPts val="600"/>
              </a:spcAft>
              <a:buChar char="•"/>
            </a:pPr>
            <a:endParaRPr lang="tr-TR" sz="2400" dirty="0">
              <a:latin typeface="Aptos" panose="020B0004020202020204" pitchFamily="34" charset="0"/>
            </a:endParaRPr>
          </a:p>
          <a:p>
            <a:pPr lvl="0" algn="just">
              <a:lnSpc>
                <a:spcPct val="100000"/>
              </a:lnSpc>
              <a:spcBef>
                <a:spcPts val="600"/>
              </a:spcBef>
              <a:spcAft>
                <a:spcPts val="600"/>
              </a:spcAft>
              <a:buChar char="•"/>
            </a:pPr>
            <a:endParaRPr lang="tr-TR" sz="2400" dirty="0">
              <a:latin typeface="Aptos" panose="020B0004020202020204" pitchFamily="34" charset="0"/>
            </a:endParaRPr>
          </a:p>
        </p:txBody>
      </p:sp>
      <p:pic>
        <p:nvPicPr>
          <p:cNvPr id="5" name="Resim 4">
            <a:extLst>
              <a:ext uri="{FF2B5EF4-FFF2-40B4-BE49-F238E27FC236}">
                <a16:creationId xmlns:a16="http://schemas.microsoft.com/office/drawing/2014/main" id="{42CCDF96-8F2F-7BE6-80C6-C5062DAE2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5147" y="4381038"/>
            <a:ext cx="7798201" cy="4673840"/>
          </a:xfrm>
          <a:prstGeom prst="rect">
            <a:avLst/>
          </a:prstGeom>
        </p:spPr>
      </p:pic>
    </p:spTree>
    <p:extLst>
      <p:ext uri="{BB962C8B-B14F-4D97-AF65-F5344CB8AC3E}">
        <p14:creationId xmlns:p14="http://schemas.microsoft.com/office/powerpoint/2010/main" val="150554821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09C70-DE35-94A1-1D3D-ADABA2063273}"/>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408D0B13-84A9-3306-2149-707DA39F56B1}"/>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Bölüm Tanıtımı</a:t>
            </a:r>
            <a:br>
              <a:rPr lang="tr-TR" sz="3200" dirty="0">
                <a:latin typeface="Aptos Display" panose="020B0004020202020204" pitchFamily="34" charset="0"/>
              </a:rPr>
            </a:br>
            <a:r>
              <a:rPr lang="tr-TR" sz="3200" i="1" dirty="0">
                <a:latin typeface="Aptos Display" panose="020B0004020202020204" pitchFamily="34" charset="0"/>
              </a:rPr>
              <a:t>Program Eğitim Amaçları</a:t>
            </a:r>
          </a:p>
        </p:txBody>
      </p:sp>
      <p:graphicFrame>
        <p:nvGraphicFramePr>
          <p:cNvPr id="4" name="Diyagram 3">
            <a:extLst>
              <a:ext uri="{FF2B5EF4-FFF2-40B4-BE49-F238E27FC236}">
                <a16:creationId xmlns:a16="http://schemas.microsoft.com/office/drawing/2014/main" id="{30E62836-4CFB-09DF-CC91-66DDD7C8D6DA}"/>
              </a:ext>
            </a:extLst>
          </p:cNvPr>
          <p:cNvGraphicFramePr/>
          <p:nvPr/>
        </p:nvGraphicFramePr>
        <p:xfrm>
          <a:off x="644525" y="2199502"/>
          <a:ext cx="12030075" cy="6685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7810749"/>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2929F-4CED-B238-E7A4-EBBD29AD7026}"/>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23293489-F66A-5EC2-347A-24E8C1C2AFD5}"/>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Bölüm Tanıtımı</a:t>
            </a:r>
            <a:br>
              <a:rPr lang="tr-TR" sz="3200" dirty="0">
                <a:latin typeface="Aptos Display" panose="020B0004020202020204" pitchFamily="34" charset="0"/>
              </a:rPr>
            </a:br>
            <a:r>
              <a:rPr lang="tr-TR" sz="3200" i="1" dirty="0">
                <a:latin typeface="Aptos Display" panose="020B0004020202020204" pitchFamily="34" charset="0"/>
              </a:rPr>
              <a:t>Program Öğrenme Çıktıları</a:t>
            </a:r>
          </a:p>
        </p:txBody>
      </p:sp>
      <p:graphicFrame>
        <p:nvGraphicFramePr>
          <p:cNvPr id="4" name="Diyagram 3">
            <a:extLst>
              <a:ext uri="{FF2B5EF4-FFF2-40B4-BE49-F238E27FC236}">
                <a16:creationId xmlns:a16="http://schemas.microsoft.com/office/drawing/2014/main" id="{F933D189-F805-900A-FC88-F2B8F8FA2E47}"/>
              </a:ext>
            </a:extLst>
          </p:cNvPr>
          <p:cNvGraphicFramePr/>
          <p:nvPr>
            <p:extLst>
              <p:ext uri="{D42A27DB-BD31-4B8C-83A1-F6EECF244321}">
                <p14:modId xmlns:p14="http://schemas.microsoft.com/office/powerpoint/2010/main" val="484614818"/>
              </p:ext>
            </p:extLst>
          </p:nvPr>
        </p:nvGraphicFramePr>
        <p:xfrm>
          <a:off x="444842" y="2224215"/>
          <a:ext cx="12229757" cy="7030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537326"/>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CB500-9E8B-F9FD-E486-896176BE0469}"/>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586610C8-A942-963B-66AE-B30315697929}"/>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Bölüm Tanıtımı</a:t>
            </a:r>
            <a:br>
              <a:rPr lang="tr-TR" sz="3200" dirty="0">
                <a:latin typeface="Aptos Display" panose="020B0004020202020204" pitchFamily="34" charset="0"/>
              </a:rPr>
            </a:br>
            <a:r>
              <a:rPr lang="tr-TR" sz="3200" i="1" dirty="0">
                <a:latin typeface="Aptos Display" panose="020B0004020202020204" pitchFamily="34" charset="0"/>
              </a:rPr>
              <a:t>PEA ve PÖÇ İlişki Matrisi</a:t>
            </a:r>
          </a:p>
        </p:txBody>
      </p:sp>
      <p:graphicFrame>
        <p:nvGraphicFramePr>
          <p:cNvPr id="6" name="Tablo 5">
            <a:extLst>
              <a:ext uri="{FF2B5EF4-FFF2-40B4-BE49-F238E27FC236}">
                <a16:creationId xmlns:a16="http://schemas.microsoft.com/office/drawing/2014/main" id="{776D0630-21FC-8B25-29FF-723B5481E097}"/>
              </a:ext>
            </a:extLst>
          </p:cNvPr>
          <p:cNvGraphicFramePr>
            <a:graphicFrameLocks noGrp="1"/>
          </p:cNvGraphicFramePr>
          <p:nvPr>
            <p:extLst>
              <p:ext uri="{D42A27DB-BD31-4B8C-83A1-F6EECF244321}">
                <p14:modId xmlns:p14="http://schemas.microsoft.com/office/powerpoint/2010/main" val="4088626043"/>
              </p:ext>
            </p:extLst>
          </p:nvPr>
        </p:nvGraphicFramePr>
        <p:xfrm>
          <a:off x="1648482" y="2814747"/>
          <a:ext cx="10110970" cy="5400040"/>
        </p:xfrm>
        <a:graphic>
          <a:graphicData uri="http://schemas.openxmlformats.org/drawingml/2006/table">
            <a:tbl>
              <a:tblPr firstRow="1" bandRow="1">
                <a:tableStyleId>{5940675A-B579-460E-94D1-54222C63F5DA}</a:tableStyleId>
              </a:tblPr>
              <a:tblGrid>
                <a:gridCol w="2886075">
                  <a:extLst>
                    <a:ext uri="{9D8B030D-6E8A-4147-A177-3AD203B41FA5}">
                      <a16:colId xmlns:a16="http://schemas.microsoft.com/office/drawing/2014/main" val="2007650691"/>
                    </a:ext>
                  </a:extLst>
                </a:gridCol>
                <a:gridCol w="1444979">
                  <a:extLst>
                    <a:ext uri="{9D8B030D-6E8A-4147-A177-3AD203B41FA5}">
                      <a16:colId xmlns:a16="http://schemas.microsoft.com/office/drawing/2014/main" val="2017223332"/>
                    </a:ext>
                  </a:extLst>
                </a:gridCol>
                <a:gridCol w="1444979">
                  <a:extLst>
                    <a:ext uri="{9D8B030D-6E8A-4147-A177-3AD203B41FA5}">
                      <a16:colId xmlns:a16="http://schemas.microsoft.com/office/drawing/2014/main" val="4291982813"/>
                    </a:ext>
                  </a:extLst>
                </a:gridCol>
                <a:gridCol w="1444979">
                  <a:extLst>
                    <a:ext uri="{9D8B030D-6E8A-4147-A177-3AD203B41FA5}">
                      <a16:colId xmlns:a16="http://schemas.microsoft.com/office/drawing/2014/main" val="3952260292"/>
                    </a:ext>
                  </a:extLst>
                </a:gridCol>
                <a:gridCol w="1444979">
                  <a:extLst>
                    <a:ext uri="{9D8B030D-6E8A-4147-A177-3AD203B41FA5}">
                      <a16:colId xmlns:a16="http://schemas.microsoft.com/office/drawing/2014/main" val="3499281523"/>
                    </a:ext>
                  </a:extLst>
                </a:gridCol>
                <a:gridCol w="1444979">
                  <a:extLst>
                    <a:ext uri="{9D8B030D-6E8A-4147-A177-3AD203B41FA5}">
                      <a16:colId xmlns:a16="http://schemas.microsoft.com/office/drawing/2014/main" val="3315056757"/>
                    </a:ext>
                  </a:extLst>
                </a:gridCol>
              </a:tblGrid>
              <a:tr h="370840">
                <a:tc>
                  <a:txBody>
                    <a:bodyPr/>
                    <a:lstStyle/>
                    <a:p>
                      <a:pPr algn="ctr" rtl="0" fontAlgn="ctr">
                        <a:buNone/>
                      </a:pPr>
                      <a:r>
                        <a:rPr lang="tr-TR" sz="2000" b="1" i="0" u="none" strike="noStrike" dirty="0">
                          <a:solidFill>
                            <a:srgbClr val="000000"/>
                          </a:solidFill>
                          <a:effectLst/>
                          <a:latin typeface="+mn-lt"/>
                        </a:rPr>
                        <a:t>Program Öğrenme Çıktıları</a:t>
                      </a:r>
                      <a:endParaRPr lang="tr-TR" sz="2000" dirty="0">
                        <a:effectLst/>
                        <a:latin typeface="+mn-lt"/>
                      </a:endParaRPr>
                    </a:p>
                  </a:txBody>
                  <a:tcPr marL="9525" marR="9525" marT="9525" marB="9525" anchor="ctr"/>
                </a:tc>
                <a:tc>
                  <a:txBody>
                    <a:bodyPr/>
                    <a:lstStyle/>
                    <a:p>
                      <a:pPr algn="ctr" rtl="0" fontAlgn="ctr">
                        <a:buNone/>
                      </a:pPr>
                      <a:r>
                        <a:rPr lang="tr-TR" sz="2000" b="1" i="0" u="none" strike="noStrike">
                          <a:solidFill>
                            <a:srgbClr val="000000"/>
                          </a:solidFill>
                          <a:effectLst/>
                          <a:latin typeface="+mn-lt"/>
                        </a:rPr>
                        <a:t>PEA1</a:t>
                      </a:r>
                      <a:endParaRPr lang="tr-TR" sz="2000">
                        <a:effectLst/>
                        <a:latin typeface="+mn-lt"/>
                      </a:endParaRPr>
                    </a:p>
                  </a:txBody>
                  <a:tcPr marL="9525" marR="9525" marT="9525" marB="9525" anchor="ctr"/>
                </a:tc>
                <a:tc>
                  <a:txBody>
                    <a:bodyPr/>
                    <a:lstStyle/>
                    <a:p>
                      <a:pPr algn="ctr" rtl="0" fontAlgn="ctr">
                        <a:buNone/>
                      </a:pPr>
                      <a:r>
                        <a:rPr lang="tr-TR" sz="2000" b="1" i="0" u="none" strike="noStrike">
                          <a:solidFill>
                            <a:srgbClr val="000000"/>
                          </a:solidFill>
                          <a:effectLst/>
                          <a:latin typeface="+mn-lt"/>
                        </a:rPr>
                        <a:t>PEA2</a:t>
                      </a:r>
                      <a:endParaRPr lang="tr-TR" sz="2000">
                        <a:effectLst/>
                        <a:latin typeface="+mn-lt"/>
                      </a:endParaRPr>
                    </a:p>
                  </a:txBody>
                  <a:tcPr marL="9525" marR="9525" marT="9525" marB="9525" anchor="ctr"/>
                </a:tc>
                <a:tc>
                  <a:txBody>
                    <a:bodyPr/>
                    <a:lstStyle/>
                    <a:p>
                      <a:pPr algn="ctr" rtl="0" fontAlgn="ctr">
                        <a:buNone/>
                      </a:pPr>
                      <a:r>
                        <a:rPr lang="tr-TR" sz="2000" b="1" i="0" u="none" strike="noStrike">
                          <a:solidFill>
                            <a:srgbClr val="000000"/>
                          </a:solidFill>
                          <a:effectLst/>
                          <a:latin typeface="+mn-lt"/>
                        </a:rPr>
                        <a:t>PEA3</a:t>
                      </a:r>
                      <a:endParaRPr lang="tr-TR" sz="2000">
                        <a:effectLst/>
                        <a:latin typeface="+mn-lt"/>
                      </a:endParaRPr>
                    </a:p>
                  </a:txBody>
                  <a:tcPr marL="9525" marR="9525" marT="9525" marB="9525" anchor="ctr"/>
                </a:tc>
                <a:tc>
                  <a:txBody>
                    <a:bodyPr/>
                    <a:lstStyle/>
                    <a:p>
                      <a:pPr algn="ctr" rtl="0" fontAlgn="ctr">
                        <a:buNone/>
                      </a:pPr>
                      <a:r>
                        <a:rPr lang="tr-TR" sz="2000" b="1" i="0" u="none" strike="noStrike">
                          <a:solidFill>
                            <a:srgbClr val="000000"/>
                          </a:solidFill>
                          <a:effectLst/>
                          <a:latin typeface="+mn-lt"/>
                        </a:rPr>
                        <a:t>PEA4</a:t>
                      </a:r>
                      <a:endParaRPr lang="tr-TR" sz="2000">
                        <a:effectLst/>
                        <a:latin typeface="+mn-lt"/>
                      </a:endParaRPr>
                    </a:p>
                  </a:txBody>
                  <a:tcPr marL="9525" marR="9525" marT="9525" marB="9525" anchor="ctr"/>
                </a:tc>
                <a:tc>
                  <a:txBody>
                    <a:bodyPr/>
                    <a:lstStyle/>
                    <a:p>
                      <a:pPr algn="ctr" rtl="0" fontAlgn="ctr">
                        <a:buNone/>
                      </a:pPr>
                      <a:r>
                        <a:rPr lang="tr-TR" sz="2000" b="1" i="0" u="none" strike="noStrike" dirty="0">
                          <a:solidFill>
                            <a:srgbClr val="000000"/>
                          </a:solidFill>
                          <a:effectLst/>
                          <a:latin typeface="+mn-lt"/>
                        </a:rPr>
                        <a:t>PEA5</a:t>
                      </a:r>
                      <a:endParaRPr lang="tr-TR" sz="2000" dirty="0">
                        <a:effectLst/>
                        <a:latin typeface="+mn-lt"/>
                      </a:endParaRPr>
                    </a:p>
                  </a:txBody>
                  <a:tcPr marL="9525" marR="9525" marT="9525" marB="9525" anchor="ctr"/>
                </a:tc>
                <a:extLst>
                  <a:ext uri="{0D108BD9-81ED-4DB2-BD59-A6C34878D82A}">
                    <a16:rowId xmlns:a16="http://schemas.microsoft.com/office/drawing/2014/main" val="1113902178"/>
                  </a:ext>
                </a:extLst>
              </a:tr>
              <a:tr h="370840">
                <a:tc>
                  <a:txBody>
                    <a:bodyPr/>
                    <a:lstStyle/>
                    <a:p>
                      <a:pPr rtl="0" fontAlgn="ctr">
                        <a:buNone/>
                      </a:pPr>
                      <a:r>
                        <a:rPr lang="tr-TR" sz="2000" b="1" i="0" u="none" strike="noStrike" dirty="0">
                          <a:solidFill>
                            <a:srgbClr val="000000"/>
                          </a:solidFill>
                          <a:effectLst/>
                          <a:latin typeface="+mn-lt"/>
                        </a:rPr>
                        <a:t>PÖÇ1</a:t>
                      </a:r>
                      <a:r>
                        <a:rPr lang="tr-TR" sz="2000" b="0" i="0" u="none" strike="noStrike" dirty="0">
                          <a:solidFill>
                            <a:srgbClr val="000000"/>
                          </a:solidFill>
                          <a:effectLst/>
                          <a:latin typeface="+mn-lt"/>
                        </a:rPr>
                        <a:t> </a:t>
                      </a:r>
                      <a:endParaRPr lang="tr-TR" sz="2000" dirty="0">
                        <a:effectLst/>
                        <a:latin typeface="+mn-lt"/>
                      </a:endParaRPr>
                    </a:p>
                  </a:txBody>
                  <a:tcPr marL="9525" marR="9525" marT="9525" marB="9525" anchor="ctr"/>
                </a:tc>
                <a:tc>
                  <a:txBody>
                    <a:bodyPr/>
                    <a:lstStyle/>
                    <a:p>
                      <a:pPr algn="ctr" fontAlgn="ctr">
                        <a:buNone/>
                      </a:pPr>
                      <a:br>
                        <a:rPr lang="tr-TR" sz="2000" dirty="0">
                          <a:effectLst/>
                          <a:latin typeface="+mn-lt"/>
                        </a:rPr>
                      </a:br>
                      <a:endParaRPr lang="tr-TR" sz="2000" dirty="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extLst>
                  <a:ext uri="{0D108BD9-81ED-4DB2-BD59-A6C34878D82A}">
                    <a16:rowId xmlns:a16="http://schemas.microsoft.com/office/drawing/2014/main" val="2282040175"/>
                  </a:ext>
                </a:extLst>
              </a:tr>
              <a:tr h="370840">
                <a:tc>
                  <a:txBody>
                    <a:bodyPr/>
                    <a:lstStyle/>
                    <a:p>
                      <a:pPr rtl="0" fontAlgn="ctr">
                        <a:buNone/>
                      </a:pPr>
                      <a:r>
                        <a:rPr lang="tr-TR" sz="2000" b="1" i="0" u="none" strike="noStrike" dirty="0">
                          <a:solidFill>
                            <a:srgbClr val="000000"/>
                          </a:solidFill>
                          <a:effectLst/>
                          <a:latin typeface="+mn-lt"/>
                        </a:rPr>
                        <a:t>PÖÇ2</a:t>
                      </a:r>
                      <a:r>
                        <a:rPr lang="tr-TR" sz="2000" b="0" i="0" u="none" strike="noStrike" dirty="0">
                          <a:solidFill>
                            <a:srgbClr val="000000"/>
                          </a:solidFill>
                          <a:effectLst/>
                          <a:latin typeface="+mn-lt"/>
                        </a:rPr>
                        <a:t> </a:t>
                      </a:r>
                      <a:endParaRPr lang="tr-TR" sz="2000" dirty="0">
                        <a:effectLst/>
                        <a:latin typeface="+mn-lt"/>
                      </a:endParaRPr>
                    </a:p>
                  </a:txBody>
                  <a:tcPr marL="9525" marR="9525" marT="9525" marB="9525" anchor="ctr"/>
                </a:tc>
                <a:tc>
                  <a:txBody>
                    <a:bodyPr/>
                    <a:lstStyle/>
                    <a:p>
                      <a:pPr algn="ctr" fontAlgn="ctr">
                        <a:buNone/>
                      </a:pPr>
                      <a:br>
                        <a:rPr lang="tr-TR" sz="2000" dirty="0">
                          <a:effectLst/>
                          <a:latin typeface="+mn-lt"/>
                        </a:rPr>
                      </a:br>
                      <a:endParaRPr lang="tr-TR" sz="2000" dirty="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extLst>
                  <a:ext uri="{0D108BD9-81ED-4DB2-BD59-A6C34878D82A}">
                    <a16:rowId xmlns:a16="http://schemas.microsoft.com/office/drawing/2014/main" val="3037408735"/>
                  </a:ext>
                </a:extLst>
              </a:tr>
              <a:tr h="370840">
                <a:tc>
                  <a:txBody>
                    <a:bodyPr/>
                    <a:lstStyle/>
                    <a:p>
                      <a:pPr rtl="0" fontAlgn="ctr">
                        <a:buNone/>
                      </a:pPr>
                      <a:r>
                        <a:rPr lang="tr-TR" sz="2000" b="1" i="0" u="none" strike="noStrike" dirty="0">
                          <a:solidFill>
                            <a:srgbClr val="000000"/>
                          </a:solidFill>
                          <a:effectLst/>
                          <a:latin typeface="+mn-lt"/>
                        </a:rPr>
                        <a:t>PÖÇ3</a:t>
                      </a:r>
                      <a:r>
                        <a:rPr lang="tr-TR" sz="2000" b="0" i="0" u="none" strike="noStrike" dirty="0">
                          <a:solidFill>
                            <a:srgbClr val="000000"/>
                          </a:solidFill>
                          <a:effectLst/>
                          <a:latin typeface="+mn-lt"/>
                        </a:rPr>
                        <a:t> </a:t>
                      </a:r>
                      <a:endParaRPr lang="tr-TR" sz="2000" dirty="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extLst>
                  <a:ext uri="{0D108BD9-81ED-4DB2-BD59-A6C34878D82A}">
                    <a16:rowId xmlns:a16="http://schemas.microsoft.com/office/drawing/2014/main" val="73848636"/>
                  </a:ext>
                </a:extLst>
              </a:tr>
              <a:tr h="370840">
                <a:tc>
                  <a:txBody>
                    <a:bodyPr/>
                    <a:lstStyle/>
                    <a:p>
                      <a:pPr rtl="0" fontAlgn="ctr">
                        <a:buNone/>
                      </a:pPr>
                      <a:r>
                        <a:rPr lang="tr-TR" sz="2000" b="1" i="0" u="none" strike="noStrike">
                          <a:solidFill>
                            <a:srgbClr val="000000"/>
                          </a:solidFill>
                          <a:effectLst/>
                          <a:latin typeface="+mn-lt"/>
                        </a:rPr>
                        <a:t>PÖÇ4</a:t>
                      </a:r>
                      <a:r>
                        <a:rPr lang="tr-TR" sz="2000" b="0" i="0" u="none" strike="noStrike">
                          <a:solidFill>
                            <a:srgbClr val="000000"/>
                          </a:solidFill>
                          <a:effectLst/>
                          <a:latin typeface="+mn-lt"/>
                        </a:rPr>
                        <a:t> </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extLst>
                  <a:ext uri="{0D108BD9-81ED-4DB2-BD59-A6C34878D82A}">
                    <a16:rowId xmlns:a16="http://schemas.microsoft.com/office/drawing/2014/main" val="1908934147"/>
                  </a:ext>
                </a:extLst>
              </a:tr>
              <a:tr h="370840">
                <a:tc>
                  <a:txBody>
                    <a:bodyPr/>
                    <a:lstStyle/>
                    <a:p>
                      <a:pPr rtl="0" fontAlgn="ctr">
                        <a:buNone/>
                      </a:pPr>
                      <a:r>
                        <a:rPr lang="tr-TR" sz="2000" b="1" i="0" u="none" strike="noStrike">
                          <a:solidFill>
                            <a:srgbClr val="000000"/>
                          </a:solidFill>
                          <a:effectLst/>
                          <a:latin typeface="+mn-lt"/>
                        </a:rPr>
                        <a:t>PÖÇ5</a:t>
                      </a:r>
                      <a:r>
                        <a:rPr lang="tr-TR" sz="2000" b="0" i="0" u="none" strike="noStrike">
                          <a:solidFill>
                            <a:srgbClr val="000000"/>
                          </a:solidFill>
                          <a:effectLst/>
                          <a:latin typeface="+mn-lt"/>
                        </a:rPr>
                        <a:t> </a:t>
                      </a:r>
                      <a:endParaRPr lang="tr-TR" sz="200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extLst>
                  <a:ext uri="{0D108BD9-81ED-4DB2-BD59-A6C34878D82A}">
                    <a16:rowId xmlns:a16="http://schemas.microsoft.com/office/drawing/2014/main" val="2551464621"/>
                  </a:ext>
                </a:extLst>
              </a:tr>
              <a:tr h="370840">
                <a:tc>
                  <a:txBody>
                    <a:bodyPr/>
                    <a:lstStyle/>
                    <a:p>
                      <a:pPr rtl="0" fontAlgn="ctr">
                        <a:buNone/>
                      </a:pPr>
                      <a:r>
                        <a:rPr lang="tr-TR" sz="2000" b="1" i="0" u="none" strike="noStrike">
                          <a:solidFill>
                            <a:srgbClr val="000000"/>
                          </a:solidFill>
                          <a:effectLst/>
                          <a:latin typeface="+mn-lt"/>
                        </a:rPr>
                        <a:t>PÖÇ6</a:t>
                      </a:r>
                      <a:r>
                        <a:rPr lang="tr-TR" sz="2000" b="0" i="0" u="none" strike="noStrike">
                          <a:solidFill>
                            <a:srgbClr val="000000"/>
                          </a:solidFill>
                          <a:effectLst/>
                          <a:latin typeface="+mn-lt"/>
                        </a:rPr>
                        <a:t> </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dirty="0">
                          <a:effectLst/>
                          <a:latin typeface="+mn-lt"/>
                        </a:rPr>
                      </a:br>
                      <a:endParaRPr lang="tr-TR" sz="2000" dirty="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extLst>
                  <a:ext uri="{0D108BD9-81ED-4DB2-BD59-A6C34878D82A}">
                    <a16:rowId xmlns:a16="http://schemas.microsoft.com/office/drawing/2014/main" val="1881909584"/>
                  </a:ext>
                </a:extLst>
              </a:tr>
              <a:tr h="370840">
                <a:tc>
                  <a:txBody>
                    <a:bodyPr/>
                    <a:lstStyle/>
                    <a:p>
                      <a:pPr rtl="0" fontAlgn="ctr">
                        <a:buNone/>
                      </a:pPr>
                      <a:r>
                        <a:rPr lang="tr-TR" sz="2000" b="1" i="0" u="none" strike="noStrike">
                          <a:solidFill>
                            <a:srgbClr val="000000"/>
                          </a:solidFill>
                          <a:effectLst/>
                          <a:latin typeface="+mn-lt"/>
                        </a:rPr>
                        <a:t>PÖÇ7</a:t>
                      </a:r>
                      <a:r>
                        <a:rPr lang="tr-TR" sz="2000" b="0" i="0" u="none" strike="noStrike">
                          <a:solidFill>
                            <a:srgbClr val="000000"/>
                          </a:solidFill>
                          <a:effectLst/>
                          <a:latin typeface="+mn-lt"/>
                        </a:rPr>
                        <a:t> </a:t>
                      </a: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extLst>
                  <a:ext uri="{0D108BD9-81ED-4DB2-BD59-A6C34878D82A}">
                    <a16:rowId xmlns:a16="http://schemas.microsoft.com/office/drawing/2014/main" val="1415786871"/>
                  </a:ext>
                </a:extLst>
              </a:tr>
              <a:tr h="370840">
                <a:tc>
                  <a:txBody>
                    <a:bodyPr/>
                    <a:lstStyle/>
                    <a:p>
                      <a:pPr rtl="0" fontAlgn="ctr">
                        <a:buNone/>
                      </a:pPr>
                      <a:r>
                        <a:rPr lang="tr-TR" sz="2000" b="1" i="0" u="none" strike="noStrike" dirty="0">
                          <a:solidFill>
                            <a:srgbClr val="000000"/>
                          </a:solidFill>
                          <a:effectLst/>
                          <a:latin typeface="+mn-lt"/>
                        </a:rPr>
                        <a:t>PÖÇ8</a:t>
                      </a:r>
                      <a:r>
                        <a:rPr lang="tr-TR" sz="2000" b="0" i="0" u="none" strike="noStrike" dirty="0">
                          <a:solidFill>
                            <a:srgbClr val="000000"/>
                          </a:solidFill>
                          <a:effectLst/>
                          <a:latin typeface="+mn-lt"/>
                        </a:rPr>
                        <a:t> </a:t>
                      </a:r>
                      <a:endParaRPr lang="tr-TR" sz="2000" dirty="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rtl="0" fontAlgn="ctr">
                        <a:buNone/>
                      </a:pPr>
                      <a:r>
                        <a:rPr lang="tr-TR" sz="2000" b="0" i="0" u="none" strike="noStrike">
                          <a:solidFill>
                            <a:srgbClr val="000000"/>
                          </a:solidFill>
                          <a:effectLst/>
                          <a:latin typeface="+mn-lt"/>
                        </a:rPr>
                        <a:t>X</a:t>
                      </a:r>
                      <a:endParaRPr lang="tr-TR" sz="2000">
                        <a:effectLst/>
                        <a:latin typeface="+mn-lt"/>
                      </a:endParaRPr>
                    </a:p>
                  </a:txBody>
                  <a:tcPr marL="9525" marR="9525" marT="9525" marB="9525" anchor="ctr"/>
                </a:tc>
                <a:tc>
                  <a:txBody>
                    <a:bodyPr/>
                    <a:lstStyle/>
                    <a:p>
                      <a:pPr algn="ctr" fontAlgn="ctr">
                        <a:buNone/>
                      </a:pPr>
                      <a:br>
                        <a:rPr lang="tr-TR" sz="2000">
                          <a:effectLst/>
                          <a:latin typeface="+mn-lt"/>
                        </a:rPr>
                      </a:br>
                      <a:endParaRPr lang="tr-TR" sz="2000">
                        <a:effectLst/>
                        <a:latin typeface="+mn-lt"/>
                      </a:endParaRPr>
                    </a:p>
                  </a:txBody>
                  <a:tcPr marL="9525" marR="9525" marT="9525" marB="9525" anchor="ctr"/>
                </a:tc>
                <a:tc>
                  <a:txBody>
                    <a:bodyPr/>
                    <a:lstStyle/>
                    <a:p>
                      <a:pPr algn="ctr" fontAlgn="ctr">
                        <a:buNone/>
                      </a:pPr>
                      <a:br>
                        <a:rPr lang="tr-TR" sz="2000" dirty="0">
                          <a:effectLst/>
                          <a:latin typeface="+mn-lt"/>
                        </a:rPr>
                      </a:br>
                      <a:endParaRPr lang="tr-TR" sz="2000" dirty="0">
                        <a:effectLst/>
                        <a:latin typeface="+mn-lt"/>
                      </a:endParaRPr>
                    </a:p>
                  </a:txBody>
                  <a:tcPr marL="9525" marR="9525" marT="9525" marB="9525" anchor="ctr"/>
                </a:tc>
                <a:tc>
                  <a:txBody>
                    <a:bodyPr/>
                    <a:lstStyle/>
                    <a:p>
                      <a:pPr algn="ctr" rtl="0" fontAlgn="ctr">
                        <a:buNone/>
                      </a:pPr>
                      <a:r>
                        <a:rPr lang="tr-TR" sz="2000" b="0" i="0" u="none" strike="noStrike" dirty="0">
                          <a:solidFill>
                            <a:srgbClr val="000000"/>
                          </a:solidFill>
                          <a:effectLst/>
                          <a:latin typeface="+mn-lt"/>
                        </a:rPr>
                        <a:t>X</a:t>
                      </a:r>
                      <a:endParaRPr lang="tr-TR" sz="2000" dirty="0">
                        <a:effectLst/>
                        <a:latin typeface="+mn-lt"/>
                      </a:endParaRPr>
                    </a:p>
                  </a:txBody>
                  <a:tcPr marL="9525" marR="9525" marT="9525" marB="9525" anchor="ctr"/>
                </a:tc>
                <a:extLst>
                  <a:ext uri="{0D108BD9-81ED-4DB2-BD59-A6C34878D82A}">
                    <a16:rowId xmlns:a16="http://schemas.microsoft.com/office/drawing/2014/main" val="610328224"/>
                  </a:ext>
                </a:extLst>
              </a:tr>
            </a:tbl>
          </a:graphicData>
        </a:graphic>
      </p:graphicFrame>
    </p:spTree>
    <p:extLst>
      <p:ext uri="{BB962C8B-B14F-4D97-AF65-F5344CB8AC3E}">
        <p14:creationId xmlns:p14="http://schemas.microsoft.com/office/powerpoint/2010/main" val="129107190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A2268-64A2-2DE5-6B89-44BE2FE40AD6}"/>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F97EDBAE-117B-8526-A590-4185F66EF570}"/>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Bölüm Tanıtımı</a:t>
            </a:r>
            <a:br>
              <a:rPr lang="tr-TR" sz="3200" dirty="0">
                <a:latin typeface="Aptos Display" panose="020B0004020202020204" pitchFamily="34" charset="0"/>
              </a:rPr>
            </a:br>
            <a:r>
              <a:rPr lang="tr-TR" sz="3200" i="1" dirty="0">
                <a:latin typeface="Aptos Display" panose="020B0004020202020204" pitchFamily="34" charset="0"/>
              </a:rPr>
              <a:t>Programa Özgü Ölçütler</a:t>
            </a:r>
          </a:p>
        </p:txBody>
      </p:sp>
      <p:graphicFrame>
        <p:nvGraphicFramePr>
          <p:cNvPr id="4" name="Diyagram 3">
            <a:extLst>
              <a:ext uri="{FF2B5EF4-FFF2-40B4-BE49-F238E27FC236}">
                <a16:creationId xmlns:a16="http://schemas.microsoft.com/office/drawing/2014/main" id="{5B3A34BF-A187-30E5-D531-4BBD0411FF92}"/>
              </a:ext>
            </a:extLst>
          </p:cNvPr>
          <p:cNvGraphicFramePr/>
          <p:nvPr>
            <p:extLst>
              <p:ext uri="{D42A27DB-BD31-4B8C-83A1-F6EECF244321}">
                <p14:modId xmlns:p14="http://schemas.microsoft.com/office/powerpoint/2010/main" val="373779011"/>
              </p:ext>
            </p:extLst>
          </p:nvPr>
        </p:nvGraphicFramePr>
        <p:xfrm>
          <a:off x="444842" y="2224215"/>
          <a:ext cx="12229757" cy="7030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4071096"/>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0123-9A8F-E5A7-CA0C-7BAD258A961F}"/>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5ED59058-E203-FAB6-22C3-989EFE91B5AD}"/>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Bölüm Tanıtımı</a:t>
            </a:r>
          </a:p>
          <a:p>
            <a:pPr hangingPunct="1"/>
            <a:r>
              <a:rPr lang="tr-TR" sz="3200" b="1" i="1" dirty="0">
                <a:solidFill>
                  <a:schemeClr val="bg1"/>
                </a:solidFill>
                <a:latin typeface="Aptos Display" panose="020B0004020202020204" pitchFamily="34" charset="0"/>
              </a:rPr>
              <a:t>Kazandırılan Yetkinlikler</a:t>
            </a:r>
          </a:p>
        </p:txBody>
      </p:sp>
      <p:sp>
        <p:nvSpPr>
          <p:cNvPr id="4" name="İçerik Yer Tutucusu 2">
            <a:extLst>
              <a:ext uri="{FF2B5EF4-FFF2-40B4-BE49-F238E27FC236}">
                <a16:creationId xmlns:a16="http://schemas.microsoft.com/office/drawing/2014/main" id="{FFC464AD-77DE-DD81-F423-A9E29935CC10}"/>
              </a:ext>
            </a:extLst>
          </p:cNvPr>
          <p:cNvSpPr txBox="1">
            <a:spLocks/>
          </p:cNvSpPr>
          <p:nvPr/>
        </p:nvSpPr>
        <p:spPr>
          <a:xfrm>
            <a:off x="425996" y="2594921"/>
            <a:ext cx="11956504" cy="68538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nSpc>
                <a:spcPct val="110000"/>
              </a:lnSpc>
              <a:spcBef>
                <a:spcPts val="600"/>
              </a:spcBef>
              <a:spcAft>
                <a:spcPts val="600"/>
              </a:spcAft>
            </a:pPr>
            <a:r>
              <a:rPr lang="tr-TR" dirty="0">
                <a:latin typeface="Aptos" panose="020B0004020202020204" pitchFamily="34" charset="0"/>
              </a:rPr>
              <a:t>Eğitim programı kapsamında öğrenciler;</a:t>
            </a:r>
          </a:p>
          <a:p>
            <a:pPr lvl="1">
              <a:lnSpc>
                <a:spcPct val="110000"/>
              </a:lnSpc>
              <a:spcBef>
                <a:spcPts val="600"/>
              </a:spcBef>
              <a:spcAft>
                <a:spcPts val="600"/>
              </a:spcAft>
            </a:pPr>
            <a:r>
              <a:rPr lang="tr-TR" dirty="0">
                <a:latin typeface="Aptos" panose="020B0004020202020204" pitchFamily="34" charset="0"/>
              </a:rPr>
              <a:t>istatistik ve ekonometri </a:t>
            </a:r>
            <a:r>
              <a:rPr lang="tr-TR" b="1" dirty="0">
                <a:latin typeface="Aptos" panose="020B0004020202020204" pitchFamily="34" charset="0"/>
              </a:rPr>
              <a:t>paket programlarını kullanma</a:t>
            </a:r>
            <a:r>
              <a:rPr lang="tr-TR" dirty="0">
                <a:latin typeface="Aptos" panose="020B0004020202020204" pitchFamily="34" charset="0"/>
              </a:rPr>
              <a:t>,</a:t>
            </a:r>
          </a:p>
          <a:p>
            <a:pPr lvl="1">
              <a:lnSpc>
                <a:spcPct val="110000"/>
              </a:lnSpc>
              <a:spcBef>
                <a:spcPts val="600"/>
              </a:spcBef>
              <a:spcAft>
                <a:spcPts val="600"/>
              </a:spcAft>
            </a:pPr>
            <a:r>
              <a:rPr lang="tr-TR" b="1" dirty="0">
                <a:latin typeface="Aptos" panose="020B0004020202020204" pitchFamily="34" charset="0"/>
              </a:rPr>
              <a:t>veri toplama, işleme ve analiz etme</a:t>
            </a:r>
            <a:r>
              <a:rPr lang="tr-TR" dirty="0">
                <a:latin typeface="Aptos" panose="020B0004020202020204" pitchFamily="34" charset="0"/>
              </a:rPr>
              <a:t>,</a:t>
            </a:r>
          </a:p>
          <a:p>
            <a:pPr lvl="1">
              <a:lnSpc>
                <a:spcPct val="110000"/>
              </a:lnSpc>
              <a:spcBef>
                <a:spcPts val="600"/>
              </a:spcBef>
              <a:spcAft>
                <a:spcPts val="600"/>
              </a:spcAft>
            </a:pPr>
            <a:r>
              <a:rPr lang="tr-TR" b="1" dirty="0">
                <a:latin typeface="Aptos" panose="020B0004020202020204" pitchFamily="34" charset="0"/>
              </a:rPr>
              <a:t>ekonometrik modeller kurma ve tahmin yapma</a:t>
            </a:r>
            <a:r>
              <a:rPr lang="tr-TR" dirty="0">
                <a:latin typeface="Aptos" panose="020B0004020202020204" pitchFamily="34" charset="0"/>
              </a:rPr>
              <a:t>,</a:t>
            </a:r>
          </a:p>
          <a:p>
            <a:pPr lvl="1">
              <a:lnSpc>
                <a:spcPct val="110000"/>
              </a:lnSpc>
              <a:spcBef>
                <a:spcPts val="600"/>
              </a:spcBef>
              <a:spcAft>
                <a:spcPts val="600"/>
              </a:spcAft>
            </a:pPr>
            <a:r>
              <a:rPr lang="tr-TR" dirty="0">
                <a:latin typeface="Aptos" panose="020B0004020202020204" pitchFamily="34" charset="0"/>
              </a:rPr>
              <a:t>elde edilen sonuçları </a:t>
            </a:r>
            <a:r>
              <a:rPr lang="tr-TR" b="1" dirty="0">
                <a:latin typeface="Aptos" panose="020B0004020202020204" pitchFamily="34" charset="0"/>
              </a:rPr>
              <a:t>raporlama ve yorumlama</a:t>
            </a:r>
            <a:endParaRPr lang="tr-TR" dirty="0">
              <a:latin typeface="Aptos" panose="020B0004020202020204" pitchFamily="34" charset="0"/>
            </a:endParaRPr>
          </a:p>
          <a:p>
            <a:pPr>
              <a:lnSpc>
                <a:spcPct val="110000"/>
              </a:lnSpc>
              <a:spcBef>
                <a:spcPts val="600"/>
              </a:spcBef>
              <a:spcAft>
                <a:spcPts val="600"/>
              </a:spcAft>
            </a:pPr>
            <a:r>
              <a:rPr lang="tr-TR" dirty="0">
                <a:latin typeface="Aptos" panose="020B0004020202020204" pitchFamily="34" charset="0"/>
              </a:rPr>
              <a:t>becerileri kazanmaktadır.</a:t>
            </a:r>
          </a:p>
        </p:txBody>
      </p:sp>
    </p:spTree>
    <p:extLst>
      <p:ext uri="{BB962C8B-B14F-4D97-AF65-F5344CB8AC3E}">
        <p14:creationId xmlns:p14="http://schemas.microsoft.com/office/powerpoint/2010/main" val="39616647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6DC6B-BA01-F477-25C6-0A979BBD54A7}"/>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AE6909CE-E8EB-1361-F629-CC2E38FC5560}"/>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Kariyer ve Akademik Yapı</a:t>
            </a:r>
          </a:p>
          <a:p>
            <a:pPr hangingPunct="1"/>
            <a:r>
              <a:rPr lang="tr-TR" sz="3200" b="1" i="1" dirty="0">
                <a:solidFill>
                  <a:schemeClr val="bg1"/>
                </a:solidFill>
                <a:latin typeface="Aptos Display" panose="020B0004020202020204" pitchFamily="34" charset="0"/>
              </a:rPr>
              <a:t>Kariyer Olanakları</a:t>
            </a:r>
          </a:p>
        </p:txBody>
      </p:sp>
      <p:sp>
        <p:nvSpPr>
          <p:cNvPr id="4" name="İçerik Yer Tutucusu 2">
            <a:extLst>
              <a:ext uri="{FF2B5EF4-FFF2-40B4-BE49-F238E27FC236}">
                <a16:creationId xmlns:a16="http://schemas.microsoft.com/office/drawing/2014/main" id="{0740A17E-F2F5-9256-9F8D-C9A5D8F19E4F}"/>
              </a:ext>
            </a:extLst>
          </p:cNvPr>
          <p:cNvSpPr txBox="1">
            <a:spLocks/>
          </p:cNvSpPr>
          <p:nvPr/>
        </p:nvSpPr>
        <p:spPr>
          <a:xfrm>
            <a:off x="425996" y="2594921"/>
            <a:ext cx="11956504" cy="68538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nSpc>
                <a:spcPct val="110000"/>
              </a:lnSpc>
              <a:spcBef>
                <a:spcPts val="600"/>
              </a:spcBef>
              <a:spcAft>
                <a:spcPts val="600"/>
              </a:spcAft>
            </a:pPr>
            <a:r>
              <a:rPr lang="tr-TR" dirty="0">
                <a:latin typeface="Aptos" panose="020B0004020202020204" pitchFamily="34" charset="0"/>
              </a:rPr>
              <a:t>Bölüm mezunları;</a:t>
            </a:r>
          </a:p>
          <a:p>
            <a:pPr lvl="1">
              <a:lnSpc>
                <a:spcPct val="110000"/>
              </a:lnSpc>
              <a:spcBef>
                <a:spcPts val="600"/>
              </a:spcBef>
              <a:spcAft>
                <a:spcPts val="600"/>
              </a:spcAft>
            </a:pPr>
            <a:r>
              <a:rPr lang="tr-TR" dirty="0">
                <a:latin typeface="Aptos" panose="020B0004020202020204" pitchFamily="34" charset="0"/>
              </a:rPr>
              <a:t>kamu kurumları</a:t>
            </a:r>
          </a:p>
          <a:p>
            <a:pPr lvl="1">
              <a:lnSpc>
                <a:spcPct val="110000"/>
              </a:lnSpc>
              <a:spcBef>
                <a:spcPts val="600"/>
              </a:spcBef>
              <a:spcAft>
                <a:spcPts val="600"/>
              </a:spcAft>
            </a:pPr>
            <a:r>
              <a:rPr lang="tr-TR" dirty="0">
                <a:latin typeface="Aptos" panose="020B0004020202020204" pitchFamily="34" charset="0"/>
              </a:rPr>
              <a:t>özel sektör kuruluşları</a:t>
            </a:r>
          </a:p>
          <a:p>
            <a:pPr lvl="1">
              <a:lnSpc>
                <a:spcPct val="110000"/>
              </a:lnSpc>
              <a:spcBef>
                <a:spcPts val="600"/>
              </a:spcBef>
              <a:spcAft>
                <a:spcPts val="600"/>
              </a:spcAft>
            </a:pPr>
            <a:r>
              <a:rPr lang="tr-TR" dirty="0">
                <a:latin typeface="Aptos" panose="020B0004020202020204" pitchFamily="34" charset="0"/>
              </a:rPr>
              <a:t>finans kuruluşları</a:t>
            </a:r>
          </a:p>
          <a:p>
            <a:pPr lvl="1">
              <a:lnSpc>
                <a:spcPct val="110000"/>
              </a:lnSpc>
              <a:spcBef>
                <a:spcPts val="600"/>
              </a:spcBef>
              <a:spcAft>
                <a:spcPts val="600"/>
              </a:spcAft>
            </a:pPr>
            <a:r>
              <a:rPr lang="tr-TR" dirty="0">
                <a:latin typeface="Aptos" panose="020B0004020202020204" pitchFamily="34" charset="0"/>
              </a:rPr>
              <a:t>uluslararası kurum ve kuruluşlar</a:t>
            </a:r>
          </a:p>
          <a:p>
            <a:pPr lvl="1">
              <a:lnSpc>
                <a:spcPct val="110000"/>
              </a:lnSpc>
              <a:spcBef>
                <a:spcPts val="600"/>
              </a:spcBef>
              <a:spcAft>
                <a:spcPts val="600"/>
              </a:spcAft>
            </a:pPr>
            <a:r>
              <a:rPr lang="tr-TR" dirty="0">
                <a:latin typeface="Aptos" panose="020B0004020202020204" pitchFamily="34" charset="0"/>
              </a:rPr>
              <a:t>araştırma merkezleri</a:t>
            </a:r>
          </a:p>
          <a:p>
            <a:pPr lvl="1">
              <a:lnSpc>
                <a:spcPct val="110000"/>
              </a:lnSpc>
              <a:spcBef>
                <a:spcPts val="600"/>
              </a:spcBef>
              <a:spcAft>
                <a:spcPts val="600"/>
              </a:spcAft>
            </a:pPr>
            <a:r>
              <a:rPr lang="tr-TR" dirty="0">
                <a:latin typeface="Aptos" panose="020B0004020202020204" pitchFamily="34" charset="0"/>
              </a:rPr>
              <a:t>üniversiteler</a:t>
            </a:r>
          </a:p>
          <a:p>
            <a:pPr>
              <a:lnSpc>
                <a:spcPct val="110000"/>
              </a:lnSpc>
              <a:spcBef>
                <a:spcPts val="600"/>
              </a:spcBef>
              <a:spcAft>
                <a:spcPts val="600"/>
              </a:spcAft>
            </a:pPr>
            <a:r>
              <a:rPr lang="tr-TR" dirty="0">
                <a:latin typeface="Aptos" panose="020B0004020202020204" pitchFamily="34" charset="0"/>
              </a:rPr>
              <a:t>gibi birçok alanda çalışma imkanı bulabilmektedir.</a:t>
            </a:r>
          </a:p>
        </p:txBody>
      </p:sp>
    </p:spTree>
    <p:extLst>
      <p:ext uri="{BB962C8B-B14F-4D97-AF65-F5344CB8AC3E}">
        <p14:creationId xmlns:p14="http://schemas.microsoft.com/office/powerpoint/2010/main" val="93545199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1"/>
          <p:cNvSpPr txBox="1">
            <a:spLocks/>
          </p:cNvSpPr>
          <p:nvPr/>
        </p:nvSpPr>
        <p:spPr>
          <a:xfrm>
            <a:off x="2081437" y="0"/>
            <a:ext cx="10030433" cy="1143000"/>
          </a:xfrm>
          <a:prstGeom prst="rect">
            <a:avLst/>
          </a:prstGeom>
        </p:spPr>
        <p:txBody>
          <a:bodyPr>
            <a:normAutofit fontScale="90000" lnSpcReduction="100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endParaRPr lang="tr-TR" b="1" dirty="0">
              <a:solidFill>
                <a:schemeClr val="bg1"/>
              </a:solidFill>
            </a:endParaRPr>
          </a:p>
        </p:txBody>
      </p:sp>
      <p:sp>
        <p:nvSpPr>
          <p:cNvPr id="5" name="İçerik Yer Tutucusu 2"/>
          <p:cNvSpPr txBox="1">
            <a:spLocks/>
          </p:cNvSpPr>
          <p:nvPr/>
        </p:nvSpPr>
        <p:spPr>
          <a:xfrm>
            <a:off x="559346" y="2360712"/>
            <a:ext cx="11708854" cy="7030938"/>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endParaRPr lang="tr-TR" sz="2200" dirty="0"/>
          </a:p>
        </p:txBody>
      </p:sp>
      <p:sp>
        <p:nvSpPr>
          <p:cNvPr id="4" name="Unvan 1"/>
          <p:cNvSpPr txBox="1">
            <a:spLocks/>
          </p:cNvSpPr>
          <p:nvPr/>
        </p:nvSpPr>
        <p:spPr>
          <a:xfrm>
            <a:off x="2081437" y="171111"/>
            <a:ext cx="9431238" cy="1580745"/>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Kariyer ve Akademik Yapı</a:t>
            </a:r>
          </a:p>
          <a:p>
            <a:pPr hangingPunct="1"/>
            <a:r>
              <a:rPr lang="tr-TR" sz="3200" b="1" i="1" dirty="0">
                <a:solidFill>
                  <a:schemeClr val="bg1"/>
                </a:solidFill>
                <a:latin typeface="Aptos Display" panose="020B0004020202020204" pitchFamily="34" charset="0"/>
              </a:rPr>
              <a:t>Lisansüstü Eğitim Olanakları</a:t>
            </a:r>
          </a:p>
        </p:txBody>
      </p:sp>
      <p:sp>
        <p:nvSpPr>
          <p:cNvPr id="6" name="İçerik Yer Tutucusu 2"/>
          <p:cNvSpPr txBox="1">
            <a:spLocks/>
          </p:cNvSpPr>
          <p:nvPr/>
        </p:nvSpPr>
        <p:spPr>
          <a:xfrm>
            <a:off x="827902" y="2471352"/>
            <a:ext cx="11440297" cy="6388443"/>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r>
              <a:rPr lang="tr-TR" sz="3200" dirty="0">
                <a:latin typeface="Aptos" panose="020B0004020202020204" pitchFamily="34" charset="0"/>
              </a:rPr>
              <a:t>Bölümümüz 2014 yılından bu yana, </a:t>
            </a:r>
            <a:r>
              <a:rPr lang="tr-TR" sz="3200" b="1" i="1" dirty="0">
                <a:latin typeface="Aptos" panose="020B0004020202020204" pitchFamily="34" charset="0"/>
              </a:rPr>
              <a:t>Ekonometri Anabilim Dalı Yüksek lisans Programı</a:t>
            </a:r>
            <a:r>
              <a:rPr lang="tr-TR" sz="3200" dirty="0">
                <a:latin typeface="Aptos" panose="020B0004020202020204" pitchFamily="34" charset="0"/>
              </a:rPr>
              <a:t> adı altında lisansüstü eğitim vermektedir. </a:t>
            </a:r>
          </a:p>
          <a:p>
            <a:pPr algn="just" hangingPunct="1"/>
            <a:r>
              <a:rPr lang="tr-TR" sz="3200" dirty="0">
                <a:latin typeface="Aptos" panose="020B0004020202020204" pitchFamily="34" charset="0"/>
              </a:rPr>
              <a:t>Program, Bandırma Onyedi Eylül Üniversitesi </a:t>
            </a:r>
            <a:r>
              <a:rPr lang="tr-TR" sz="3200" b="1" i="1" dirty="0">
                <a:latin typeface="Aptos" panose="020B0004020202020204" pitchFamily="34" charset="0"/>
              </a:rPr>
              <a:t>Lisansüstü Eğitim Enstitüsü </a:t>
            </a:r>
            <a:r>
              <a:rPr lang="tr-TR" sz="3200" dirty="0">
                <a:latin typeface="Aptos" panose="020B0004020202020204" pitchFamily="34" charset="0"/>
              </a:rPr>
              <a:t>kapsamında yer almaktadır.</a:t>
            </a:r>
            <a:endParaRPr lang="tr-TR" sz="2800" dirty="0">
              <a:latin typeface="Aptos" panose="020B0004020202020204" pitchFamily="34" charset="0"/>
            </a:endParaRPr>
          </a:p>
        </p:txBody>
      </p:sp>
    </p:spTree>
    <p:extLst>
      <p:ext uri="{BB962C8B-B14F-4D97-AF65-F5344CB8AC3E}">
        <p14:creationId xmlns:p14="http://schemas.microsoft.com/office/powerpoint/2010/main" val="398489089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Kariyer ve Akademik Yapı</a:t>
            </a:r>
          </a:p>
          <a:p>
            <a:pPr hangingPunct="1"/>
            <a:r>
              <a:rPr lang="tr-TR" sz="3200" b="1" i="1" dirty="0">
                <a:solidFill>
                  <a:schemeClr val="bg1"/>
                </a:solidFill>
                <a:latin typeface="Aptos Display" panose="020B0004020202020204" pitchFamily="34" charset="0"/>
              </a:rPr>
              <a:t>Akademik Kadro</a:t>
            </a:r>
            <a:endParaRPr lang="tr-TR" sz="3200" b="1" i="1" dirty="0">
              <a:solidFill>
                <a:srgbClr val="0070C0"/>
              </a:solidFill>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8405" y="1908068"/>
            <a:ext cx="1766170" cy="2225521"/>
          </a:xfrm>
          <a:prstGeom prst="rect">
            <a:avLst/>
          </a:prstGeom>
        </p:spPr>
      </p:pic>
      <p:pic>
        <p:nvPicPr>
          <p:cNvPr id="8" name="Resim 7"/>
          <p:cNvPicPr>
            <a:picLocks noChangeAspect="1"/>
          </p:cNvPicPr>
          <p:nvPr/>
        </p:nvPicPr>
        <p:blipFill rotWithShape="1">
          <a:blip r:embed="rId3">
            <a:extLst>
              <a:ext uri="{28A0092B-C50C-407E-A947-70E740481C1C}">
                <a14:useLocalDpi xmlns:a14="http://schemas.microsoft.com/office/drawing/2010/main" val="0"/>
              </a:ext>
            </a:extLst>
          </a:blip>
          <a:srcRect t="-1295" b="17960"/>
          <a:stretch/>
        </p:blipFill>
        <p:spPr>
          <a:xfrm>
            <a:off x="3318078" y="3137768"/>
            <a:ext cx="1716066" cy="1862268"/>
          </a:xfrm>
          <a:prstGeom prst="rect">
            <a:avLst/>
          </a:prstGeom>
        </p:spPr>
      </p:pic>
      <p:pic>
        <p:nvPicPr>
          <p:cNvPr id="9" name="Resim 8"/>
          <p:cNvPicPr>
            <a:picLocks noChangeAspect="1"/>
          </p:cNvPicPr>
          <p:nvPr/>
        </p:nvPicPr>
        <p:blipFill rotWithShape="1">
          <a:blip r:embed="rId4">
            <a:extLst>
              <a:ext uri="{28A0092B-C50C-407E-A947-70E740481C1C}">
                <a14:useLocalDpi xmlns:a14="http://schemas.microsoft.com/office/drawing/2010/main" val="0"/>
              </a:ext>
            </a:extLst>
          </a:blip>
          <a:srcRect b="21510"/>
          <a:stretch/>
        </p:blipFill>
        <p:spPr>
          <a:xfrm>
            <a:off x="7228836" y="3151622"/>
            <a:ext cx="1637690" cy="1862268"/>
          </a:xfrm>
          <a:prstGeom prst="rect">
            <a:avLst/>
          </a:prstGeom>
        </p:spPr>
      </p:pic>
      <p:pic>
        <p:nvPicPr>
          <p:cNvPr id="12" name="Resim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855" y="5812078"/>
            <a:ext cx="1721726" cy="1959006"/>
          </a:xfrm>
          <a:prstGeom prst="rect">
            <a:avLst/>
          </a:prstGeom>
        </p:spPr>
      </p:pic>
      <p:pic>
        <p:nvPicPr>
          <p:cNvPr id="13" name="Resim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95790" y="5812078"/>
            <a:ext cx="1775261" cy="2179527"/>
          </a:xfrm>
          <a:prstGeom prst="rect">
            <a:avLst/>
          </a:prstGeom>
        </p:spPr>
      </p:pic>
      <p:pic>
        <p:nvPicPr>
          <p:cNvPr id="14" name="Resim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2260" y="5812078"/>
            <a:ext cx="1743769" cy="1959006"/>
          </a:xfrm>
          <a:prstGeom prst="rect">
            <a:avLst/>
          </a:prstGeom>
        </p:spPr>
      </p:pic>
      <p:pic>
        <p:nvPicPr>
          <p:cNvPr id="17" name="Resim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7757" y="5812078"/>
            <a:ext cx="1584703" cy="2179527"/>
          </a:xfrm>
          <a:prstGeom prst="rect">
            <a:avLst/>
          </a:prstGeom>
        </p:spPr>
      </p:pic>
      <p:sp>
        <p:nvSpPr>
          <p:cNvPr id="19" name="Yukarı Bükülü Ok 18"/>
          <p:cNvSpPr/>
          <p:nvPr/>
        </p:nvSpPr>
        <p:spPr>
          <a:xfrm flipH="1" flipV="1">
            <a:off x="876821" y="4183515"/>
            <a:ext cx="2179529" cy="1110883"/>
          </a:xfrm>
          <a:prstGeom prst="bentUpArrow">
            <a:avLst>
              <a:gd name="adj1" fmla="val 25000"/>
              <a:gd name="adj2" fmla="val 25000"/>
              <a:gd name="adj3" fmla="val 23872"/>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20" name="Yukarı Bükülü Ok 19"/>
          <p:cNvSpPr/>
          <p:nvPr/>
        </p:nvSpPr>
        <p:spPr>
          <a:xfrm flipH="1" flipV="1">
            <a:off x="2453361" y="4546948"/>
            <a:ext cx="588723" cy="1265130"/>
          </a:xfrm>
          <a:prstGeom prst="bentUpArrow">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Yukarı Bükülü Ok 21"/>
          <p:cNvSpPr/>
          <p:nvPr/>
        </p:nvSpPr>
        <p:spPr>
          <a:xfrm flipV="1">
            <a:off x="5185395" y="5000036"/>
            <a:ext cx="1623685" cy="588723"/>
          </a:xfrm>
          <a:prstGeom prst="bentUpArrow">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23" name="Aşağı Ok 22"/>
          <p:cNvSpPr/>
          <p:nvPr/>
        </p:nvSpPr>
        <p:spPr>
          <a:xfrm>
            <a:off x="4933984" y="5052520"/>
            <a:ext cx="275664" cy="759558"/>
          </a:xfrm>
          <a:prstGeom prst="downArrow">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28" name="Yukarı Bükülü Ok 27"/>
          <p:cNvSpPr/>
          <p:nvPr/>
        </p:nvSpPr>
        <p:spPr>
          <a:xfrm flipH="1" flipV="1">
            <a:off x="3897243" y="2501414"/>
            <a:ext cx="1351162" cy="583870"/>
          </a:xfrm>
          <a:prstGeom prst="bentUpArrow">
            <a:avLst>
              <a:gd name="adj1" fmla="val 25000"/>
              <a:gd name="adj2" fmla="val 25000"/>
              <a:gd name="adj3" fmla="val 25000"/>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29" name="Resim 28"/>
          <p:cNvPicPr>
            <a:picLocks noChangeAspect="1"/>
          </p:cNvPicPr>
          <p:nvPr/>
        </p:nvPicPr>
        <p:blipFill>
          <a:blip r:embed="rId10"/>
          <a:stretch>
            <a:fillRect/>
          </a:stretch>
        </p:blipFill>
        <p:spPr>
          <a:xfrm>
            <a:off x="6986359" y="2525740"/>
            <a:ext cx="1467043" cy="676715"/>
          </a:xfrm>
          <a:prstGeom prst="rect">
            <a:avLst/>
          </a:prstGeom>
        </p:spPr>
      </p:pic>
      <p:sp>
        <p:nvSpPr>
          <p:cNvPr id="30" name="Aşağı Ok 29"/>
          <p:cNvSpPr/>
          <p:nvPr/>
        </p:nvSpPr>
        <p:spPr>
          <a:xfrm>
            <a:off x="8793573" y="5052520"/>
            <a:ext cx="275664" cy="759558"/>
          </a:xfrm>
          <a:prstGeom prst="downArrow">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Yukarı Bükülü Ok 30"/>
          <p:cNvSpPr/>
          <p:nvPr/>
        </p:nvSpPr>
        <p:spPr>
          <a:xfrm flipV="1">
            <a:off x="8978615" y="4811938"/>
            <a:ext cx="2344914" cy="588723"/>
          </a:xfrm>
          <a:prstGeom prst="bentUpArrow">
            <a:avLst/>
          </a:prstGeom>
          <a:blipFill rotWithShape="1">
            <a:blip r:embed="rId9"/>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a:ln>
                <a:noFill/>
              </a:ln>
              <a:solidFill>
                <a:srgbClr val="FFFFFF"/>
              </a:solidFill>
              <a:effectLst/>
              <a:uFillTx/>
              <a:latin typeface="+mn-lt"/>
              <a:ea typeface="+mn-ea"/>
              <a:cs typeface="+mn-cs"/>
              <a:sym typeface="Helvetica Light"/>
            </a:endParaRPr>
          </a:p>
        </p:txBody>
      </p:sp>
      <p:sp>
        <p:nvSpPr>
          <p:cNvPr id="32" name="Metin kutusu 31"/>
          <p:cNvSpPr txBox="1"/>
          <p:nvPr/>
        </p:nvSpPr>
        <p:spPr>
          <a:xfrm>
            <a:off x="3042084" y="4994098"/>
            <a:ext cx="2020090"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tr-TR" sz="1400" b="1" i="0" u="none" strike="noStrike" cap="none" spc="0" normalizeH="0" baseline="0" dirty="0">
                <a:ln>
                  <a:noFill/>
                </a:ln>
                <a:solidFill>
                  <a:schemeClr val="accent1">
                    <a:lumMod val="75000"/>
                  </a:schemeClr>
                </a:solidFill>
                <a:effectLst/>
                <a:uFillTx/>
                <a:latin typeface="+mn-lt"/>
                <a:ea typeface="+mn-ea"/>
                <a:cs typeface="+mn-cs"/>
                <a:sym typeface="Helvetica Light"/>
              </a:rPr>
              <a:t>İstatistik Anabilim Dalı</a:t>
            </a:r>
          </a:p>
          <a:p>
            <a:pPr marL="0" marR="0" indent="0" algn="ctr" defTabSz="584200" rtl="0" fontAlgn="auto" latinLnBrk="0" hangingPunct="0">
              <a:lnSpc>
                <a:spcPct val="100000"/>
              </a:lnSpc>
              <a:spcBef>
                <a:spcPts val="0"/>
              </a:spcBef>
              <a:spcAft>
                <a:spcPts val="0"/>
              </a:spcAft>
              <a:buClrTx/>
              <a:buSzTx/>
              <a:buFontTx/>
              <a:buNone/>
              <a:tabLst/>
            </a:pPr>
            <a:r>
              <a:rPr kumimoji="0" lang="tr-TR" sz="1400" b="1" i="0" u="none" strike="noStrike" cap="none" spc="0" normalizeH="0" baseline="0" dirty="0">
                <a:ln>
                  <a:noFill/>
                </a:ln>
                <a:solidFill>
                  <a:schemeClr val="accent1">
                    <a:lumMod val="75000"/>
                  </a:schemeClr>
                </a:solidFill>
                <a:effectLst/>
                <a:uFillTx/>
                <a:latin typeface="+mn-lt"/>
                <a:ea typeface="+mn-ea"/>
                <a:cs typeface="+mn-cs"/>
                <a:sym typeface="Helvetica Light"/>
              </a:rPr>
              <a:t> Başkanı</a:t>
            </a:r>
          </a:p>
        </p:txBody>
      </p:sp>
      <p:sp>
        <p:nvSpPr>
          <p:cNvPr id="33" name="Metin kutusu 32"/>
          <p:cNvSpPr txBox="1"/>
          <p:nvPr/>
        </p:nvSpPr>
        <p:spPr>
          <a:xfrm>
            <a:off x="6753017" y="4994098"/>
            <a:ext cx="2131178"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tr-TR" sz="1400" b="1" i="0" u="none" strike="noStrike" cap="none" spc="0" normalizeH="0" baseline="0" dirty="0">
                <a:ln>
                  <a:noFill/>
                </a:ln>
                <a:solidFill>
                  <a:schemeClr val="accent1">
                    <a:lumMod val="75000"/>
                  </a:schemeClr>
                </a:solidFill>
                <a:effectLst/>
                <a:uFillTx/>
                <a:latin typeface="+mn-lt"/>
                <a:ea typeface="+mn-ea"/>
                <a:cs typeface="+mn-cs"/>
                <a:sym typeface="Helvetica Light"/>
              </a:rPr>
              <a:t>Yöneylem Anabilim Dalı</a:t>
            </a:r>
          </a:p>
          <a:p>
            <a:pPr marL="0" marR="0" indent="0" algn="ctr" defTabSz="584200" rtl="0" fontAlgn="auto" latinLnBrk="0" hangingPunct="0">
              <a:lnSpc>
                <a:spcPct val="100000"/>
              </a:lnSpc>
              <a:spcBef>
                <a:spcPts val="0"/>
              </a:spcBef>
              <a:spcAft>
                <a:spcPts val="0"/>
              </a:spcAft>
              <a:buClrTx/>
              <a:buSzTx/>
              <a:buFontTx/>
              <a:buNone/>
              <a:tabLst/>
            </a:pPr>
            <a:r>
              <a:rPr kumimoji="0" lang="tr-TR" sz="1400" b="1" i="0" u="none" strike="noStrike" cap="none" spc="0" normalizeH="0" baseline="0" dirty="0">
                <a:ln>
                  <a:noFill/>
                </a:ln>
                <a:solidFill>
                  <a:schemeClr val="accent1">
                    <a:lumMod val="75000"/>
                  </a:schemeClr>
                </a:solidFill>
                <a:effectLst/>
                <a:uFillTx/>
                <a:latin typeface="+mn-lt"/>
                <a:ea typeface="+mn-ea"/>
                <a:cs typeface="+mn-cs"/>
                <a:sym typeface="Helvetica Light"/>
              </a:rPr>
              <a:t> Başkanı</a:t>
            </a:r>
          </a:p>
        </p:txBody>
      </p:sp>
      <p:pic>
        <p:nvPicPr>
          <p:cNvPr id="4" name="Resim 3" descr="insan yüzü, gülümsemek, gülüş, giyim, kadın içeren bir resim&#10;&#10;Yapay zeka tarafından oluşturulmuş içerik yanlış olabilir.">
            <a:extLst>
              <a:ext uri="{FF2B5EF4-FFF2-40B4-BE49-F238E27FC236}">
                <a16:creationId xmlns:a16="http://schemas.microsoft.com/office/drawing/2014/main" id="{4483830A-D1BC-7F7E-A121-E1D5356EE849}"/>
              </a:ext>
            </a:extLst>
          </p:cNvPr>
          <p:cNvPicPr>
            <a:picLocks noChangeAspect="1"/>
          </p:cNvPicPr>
          <p:nvPr/>
        </p:nvPicPr>
        <p:blipFill>
          <a:blip r:embed="rId11"/>
          <a:stretch>
            <a:fillRect/>
          </a:stretch>
        </p:blipFill>
        <p:spPr>
          <a:xfrm>
            <a:off x="6054822" y="5812078"/>
            <a:ext cx="1620375" cy="1958400"/>
          </a:xfrm>
          <a:prstGeom prst="rect">
            <a:avLst/>
          </a:prstGeom>
        </p:spPr>
      </p:pic>
      <p:pic>
        <p:nvPicPr>
          <p:cNvPr id="5" name="Resim 4">
            <a:extLst>
              <a:ext uri="{FF2B5EF4-FFF2-40B4-BE49-F238E27FC236}">
                <a16:creationId xmlns:a16="http://schemas.microsoft.com/office/drawing/2014/main" id="{5585689E-5C40-E323-122C-503D8F2C6B2E}"/>
              </a:ext>
            </a:extLst>
          </p:cNvPr>
          <p:cNvPicPr>
            <a:picLocks noChangeAspect="1"/>
          </p:cNvPicPr>
          <p:nvPr/>
        </p:nvPicPr>
        <p:blipFill>
          <a:blip r:embed="rId12"/>
          <a:stretch>
            <a:fillRect/>
          </a:stretch>
        </p:blipFill>
        <p:spPr>
          <a:xfrm>
            <a:off x="8279443" y="5838478"/>
            <a:ext cx="1584000" cy="2126725"/>
          </a:xfrm>
          <a:prstGeom prst="rect">
            <a:avLst/>
          </a:prstGeom>
        </p:spPr>
      </p:pic>
    </p:spTree>
    <p:extLst>
      <p:ext uri="{BB962C8B-B14F-4D97-AF65-F5344CB8AC3E}">
        <p14:creationId xmlns:p14="http://schemas.microsoft.com/office/powerpoint/2010/main" val="2504930305"/>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D3CBC-9F75-4E8F-F957-7E0EB5AF1CF4}"/>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A1C7508A-F24A-CAA1-E00B-8D275F28CAD2}"/>
              </a:ext>
            </a:extLst>
          </p:cNvPr>
          <p:cNvSpPr txBox="1">
            <a:spLocks/>
          </p:cNvSpPr>
          <p:nvPr/>
        </p:nvSpPr>
        <p:spPr>
          <a:xfrm>
            <a:off x="2081437" y="0"/>
            <a:ext cx="10030433" cy="1143000"/>
          </a:xfrm>
          <a:prstGeom prst="rect">
            <a:avLst/>
          </a:prstGeom>
        </p:spPr>
        <p:txBody>
          <a:bodyPr>
            <a:normAutofit fontScale="90000" lnSpcReduction="100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endParaRPr lang="tr-TR" b="1" dirty="0">
              <a:solidFill>
                <a:schemeClr val="bg1"/>
              </a:solidFill>
            </a:endParaRPr>
          </a:p>
        </p:txBody>
      </p:sp>
      <p:sp>
        <p:nvSpPr>
          <p:cNvPr id="5" name="İçerik Yer Tutucusu 2">
            <a:extLst>
              <a:ext uri="{FF2B5EF4-FFF2-40B4-BE49-F238E27FC236}">
                <a16:creationId xmlns:a16="http://schemas.microsoft.com/office/drawing/2014/main" id="{459F86B0-7659-9530-AD22-8F4C5027E342}"/>
              </a:ext>
            </a:extLst>
          </p:cNvPr>
          <p:cNvSpPr txBox="1">
            <a:spLocks/>
          </p:cNvSpPr>
          <p:nvPr/>
        </p:nvSpPr>
        <p:spPr>
          <a:xfrm>
            <a:off x="559346" y="2360712"/>
            <a:ext cx="11708854" cy="7030938"/>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endParaRPr lang="tr-TR" sz="2200" dirty="0"/>
          </a:p>
        </p:txBody>
      </p:sp>
      <p:sp>
        <p:nvSpPr>
          <p:cNvPr id="4" name="Unvan 1">
            <a:extLst>
              <a:ext uri="{FF2B5EF4-FFF2-40B4-BE49-F238E27FC236}">
                <a16:creationId xmlns:a16="http://schemas.microsoft.com/office/drawing/2014/main" id="{5860B50B-3D7F-87A2-492D-A8B8A8913812}"/>
              </a:ext>
            </a:extLst>
          </p:cNvPr>
          <p:cNvSpPr txBox="1">
            <a:spLocks/>
          </p:cNvSpPr>
          <p:nvPr/>
        </p:nvSpPr>
        <p:spPr>
          <a:xfrm>
            <a:off x="2081437" y="171111"/>
            <a:ext cx="9431238" cy="1580745"/>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Kariyer ve Akademik Yapı</a:t>
            </a:r>
          </a:p>
          <a:p>
            <a:pPr hangingPunct="1"/>
            <a:r>
              <a:rPr lang="tr-TR" sz="3200" b="1" i="1" dirty="0">
                <a:solidFill>
                  <a:schemeClr val="bg1"/>
                </a:solidFill>
                <a:latin typeface="Aptos Display" panose="020B0004020202020204" pitchFamily="34" charset="0"/>
              </a:rPr>
              <a:t>Akademik Performans Göstergeleri</a:t>
            </a:r>
            <a:endParaRPr lang="tr-TR" sz="3200" b="1" i="1" dirty="0">
              <a:solidFill>
                <a:srgbClr val="0070C0"/>
              </a:solidFill>
            </a:endParaRPr>
          </a:p>
        </p:txBody>
      </p:sp>
      <p:sp>
        <p:nvSpPr>
          <p:cNvPr id="6" name="İçerik Yer Tutucusu 2">
            <a:extLst>
              <a:ext uri="{FF2B5EF4-FFF2-40B4-BE49-F238E27FC236}">
                <a16:creationId xmlns:a16="http://schemas.microsoft.com/office/drawing/2014/main" id="{39081DBF-0C8C-C48E-7394-F9FFBF6D6169}"/>
              </a:ext>
            </a:extLst>
          </p:cNvPr>
          <p:cNvSpPr txBox="1">
            <a:spLocks/>
          </p:cNvSpPr>
          <p:nvPr/>
        </p:nvSpPr>
        <p:spPr>
          <a:xfrm>
            <a:off x="827902" y="2471352"/>
            <a:ext cx="11440297" cy="6388443"/>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endParaRPr lang="tr-TR" sz="2800" dirty="0">
              <a:latin typeface="Aptos" panose="020B0004020202020204" pitchFamily="34" charset="0"/>
            </a:endParaRPr>
          </a:p>
        </p:txBody>
      </p:sp>
      <p:pic>
        <p:nvPicPr>
          <p:cNvPr id="7" name="Resim 6" descr="metin, ekran görüntüsü, çizgi, sayı, numara içeren bir resim&#10;&#10;Yapay zeka tarafından oluşturulmuş içerik yanlış olabilir.">
            <a:extLst>
              <a:ext uri="{FF2B5EF4-FFF2-40B4-BE49-F238E27FC236}">
                <a16:creationId xmlns:a16="http://schemas.microsoft.com/office/drawing/2014/main" id="{DFE849AF-4C4D-66A7-40A4-15F8A8093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761818"/>
            <a:ext cx="13004800" cy="3425277"/>
          </a:xfrm>
          <a:prstGeom prst="rect">
            <a:avLst/>
          </a:prstGeom>
          <a:ln>
            <a:solidFill>
              <a:schemeClr val="accent1"/>
            </a:solidFill>
          </a:ln>
        </p:spPr>
      </p:pic>
      <p:sp>
        <p:nvSpPr>
          <p:cNvPr id="9" name="Metin kutusu 8">
            <a:extLst>
              <a:ext uri="{FF2B5EF4-FFF2-40B4-BE49-F238E27FC236}">
                <a16:creationId xmlns:a16="http://schemas.microsoft.com/office/drawing/2014/main" id="{800F8BDE-0D02-0401-BBF8-C23B907C58F3}"/>
              </a:ext>
            </a:extLst>
          </p:cNvPr>
          <p:cNvSpPr txBox="1"/>
          <p:nvPr/>
        </p:nvSpPr>
        <p:spPr>
          <a:xfrm>
            <a:off x="559346" y="2506631"/>
            <a:ext cx="12268201"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algn="just">
              <a:buFont typeface="Arial" panose="020B0604020202020204" pitchFamily="34" charset="0"/>
              <a:buChar char="•"/>
            </a:pPr>
            <a:r>
              <a:rPr lang="tr-TR" sz="1800" i="0" dirty="0">
                <a:solidFill>
                  <a:schemeClr val="tx1"/>
                </a:solidFill>
                <a:effectLst/>
                <a:latin typeface="Aptos" panose="020B0004020202020204" pitchFamily="34" charset="0"/>
              </a:rPr>
              <a:t>Bölümümüz Öğretim Üyelerinin 2021 yılından itibaren gerçekleştirmiş olduğu akademik faaliyetlere yönelik özet tabloya aşağıda yer verilmiştir.</a:t>
            </a:r>
            <a:endParaRPr lang="tr-TR" sz="1800" dirty="0">
              <a:solidFill>
                <a:schemeClr val="tx1"/>
              </a:solidFill>
              <a:latin typeface="Aptos" panose="020B0004020202020204" pitchFamily="34" charset="0"/>
            </a:endParaRPr>
          </a:p>
        </p:txBody>
      </p:sp>
    </p:spTree>
    <p:extLst>
      <p:ext uri="{BB962C8B-B14F-4D97-AF65-F5344CB8AC3E}">
        <p14:creationId xmlns:p14="http://schemas.microsoft.com/office/powerpoint/2010/main" val="4192187499"/>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8A905-4604-BA06-5533-23D6CA10D2F6}"/>
            </a:ext>
          </a:extLst>
        </p:cNvPr>
        <p:cNvGrpSpPr/>
        <p:nvPr/>
      </p:nvGrpSpPr>
      <p:grpSpPr>
        <a:xfrm>
          <a:off x="0" y="0"/>
          <a:ext cx="0" cy="0"/>
          <a:chOff x="0" y="0"/>
          <a:chExt cx="0" cy="0"/>
        </a:xfrm>
      </p:grpSpPr>
      <p:sp>
        <p:nvSpPr>
          <p:cNvPr id="3" name="Metin Yer Tutucusu 2">
            <a:extLst>
              <a:ext uri="{FF2B5EF4-FFF2-40B4-BE49-F238E27FC236}">
                <a16:creationId xmlns:a16="http://schemas.microsoft.com/office/drawing/2014/main" id="{CE18A410-28C6-DA9B-DC01-65F125C62EC7}"/>
              </a:ext>
            </a:extLst>
          </p:cNvPr>
          <p:cNvSpPr>
            <a:spLocks noGrp="1"/>
          </p:cNvSpPr>
          <p:nvPr>
            <p:ph type="body" idx="1"/>
          </p:nvPr>
        </p:nvSpPr>
        <p:spPr>
          <a:xfrm>
            <a:off x="787400" y="2209800"/>
            <a:ext cx="11715750" cy="6563913"/>
          </a:xfrm>
        </p:spPr>
        <p:txBody>
          <a:bodyPr/>
          <a:lstStyle/>
          <a:p>
            <a:pPr marL="342900"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Akademik teşvik, kalite, eğitim-öğretim değerlendirme, ölçme-değerlendirme ve kariyer geliştirme gibi farklı alanlarda komisyon ve kurullar oluşturulmuştur.</a:t>
            </a:r>
          </a:p>
          <a:p>
            <a:pPr marL="342900"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Bu komisyonlar; akademik personel, idari personel ve öğrencilerin katılımıyla geniş bir temsil yapısına sahiptir.</a:t>
            </a:r>
          </a:p>
          <a:p>
            <a:pPr marL="342900"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Kurul ve komisyonların temel amacı:</a:t>
            </a:r>
          </a:p>
          <a:p>
            <a:pPr marL="800123" lvl="1"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Eğitim kalitesini artırmak</a:t>
            </a:r>
          </a:p>
          <a:p>
            <a:pPr marL="800123" lvl="1"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Şeffaflığı güçlendirmek</a:t>
            </a:r>
          </a:p>
          <a:p>
            <a:pPr marL="800123" lvl="1"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Paydaşlarla iletişimi geliştirmektir.</a:t>
            </a:r>
          </a:p>
          <a:p>
            <a:pPr marL="342900" indent="-342900"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Komisyon ve kurullarımıza aşağıdaki adresten erişim sağlanabilmektedir.</a:t>
            </a:r>
          </a:p>
          <a:p>
            <a:pPr algn="ctr">
              <a:lnSpc>
                <a:spcPct val="150000"/>
              </a:lnSpc>
              <a:spcBef>
                <a:spcPts val="600"/>
              </a:spcBef>
              <a:spcAft>
                <a:spcPts val="600"/>
              </a:spcAft>
            </a:pPr>
            <a:r>
              <a:rPr lang="tr-TR" sz="2400" dirty="0">
                <a:latin typeface="Aptos" panose="020B0004020202020204" pitchFamily="34" charset="0"/>
                <a:hlinkClick r:id="rId2"/>
              </a:rPr>
              <a:t>https://iibf.bandirma.edu.tr/tr/ekonometri/s/Bolum-Komisyonlari-22741</a:t>
            </a:r>
            <a:r>
              <a:rPr lang="tr-TR" sz="2400" dirty="0">
                <a:latin typeface="Aptos" panose="020B0004020202020204" pitchFamily="34" charset="0"/>
              </a:rPr>
              <a:t> </a:t>
            </a:r>
          </a:p>
        </p:txBody>
      </p:sp>
      <p:sp>
        <p:nvSpPr>
          <p:cNvPr id="8" name="Unvan 1">
            <a:extLst>
              <a:ext uri="{FF2B5EF4-FFF2-40B4-BE49-F238E27FC236}">
                <a16:creationId xmlns:a16="http://schemas.microsoft.com/office/drawing/2014/main" id="{B39B223C-6DC5-114C-7110-918489A22A95}"/>
              </a:ext>
            </a:extLst>
          </p:cNvPr>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Kalite ve Paydaş Yapısı</a:t>
            </a:r>
          </a:p>
          <a:p>
            <a:pPr hangingPunct="1"/>
            <a:r>
              <a:rPr lang="tr-TR" sz="3200" b="1" i="1" dirty="0">
                <a:solidFill>
                  <a:schemeClr val="bg1"/>
                </a:solidFill>
                <a:latin typeface="Aptos Display" panose="020B0004020202020204" pitchFamily="34" charset="0"/>
              </a:rPr>
              <a:t>Kurumsal Yapılanma</a:t>
            </a:r>
            <a:endParaRPr lang="tr-TR" sz="3200" b="1" i="1" dirty="0">
              <a:solidFill>
                <a:srgbClr val="0070C0"/>
              </a:solidFill>
            </a:endParaRPr>
          </a:p>
        </p:txBody>
      </p:sp>
    </p:spTree>
    <p:extLst>
      <p:ext uri="{BB962C8B-B14F-4D97-AF65-F5344CB8AC3E}">
        <p14:creationId xmlns:p14="http://schemas.microsoft.com/office/powerpoint/2010/main" val="637656739"/>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a:extLst>
              <a:ext uri="{FF2B5EF4-FFF2-40B4-BE49-F238E27FC236}">
                <a16:creationId xmlns:a16="http://schemas.microsoft.com/office/drawing/2014/main" id="{B649417E-0B04-532E-1BF3-5AC036A6C0E2}"/>
              </a:ext>
            </a:extLst>
          </p:cNvPr>
          <p:cNvSpPr/>
          <p:nvPr/>
        </p:nvSpPr>
        <p:spPr>
          <a:xfrm>
            <a:off x="623762" y="2248933"/>
            <a:ext cx="11757278" cy="6945363"/>
          </a:xfrm>
          <a:prstGeom prst="rect">
            <a:avLst/>
          </a:prstGeom>
        </p:spPr>
        <p:txBody>
          <a:bodyPr/>
          <a:lstStyle/>
          <a:p>
            <a:pPr lvl="0" algn="just">
              <a:spcBef>
                <a:spcPts val="600"/>
              </a:spcBef>
              <a:spcAft>
                <a:spcPts val="600"/>
              </a:spcAft>
              <a:buChar char="•"/>
            </a:pPr>
            <a:r>
              <a:rPr lang="tr-TR" dirty="0">
                <a:latin typeface="Aptos" panose="020B0004020202020204" pitchFamily="34" charset="0"/>
              </a:rPr>
              <a:t>Bölümümüzün eğitim-öğretim faaliyetlerinin geliştirilmesi amacıyla fakülte içindeki akademik birimler, idari birimler ve öğrencilerin temsil edildiği bir </a:t>
            </a:r>
            <a:r>
              <a:rPr lang="tr-TR" b="1" dirty="0">
                <a:latin typeface="Aptos" panose="020B0004020202020204" pitchFamily="34" charset="0"/>
              </a:rPr>
              <a:t>İç Paydaş Kurulu</a:t>
            </a:r>
            <a:r>
              <a:rPr lang="tr-TR" dirty="0">
                <a:latin typeface="Aptos" panose="020B0004020202020204" pitchFamily="34" charset="0"/>
              </a:rPr>
              <a:t> oluşturulmuştur.</a:t>
            </a:r>
          </a:p>
          <a:p>
            <a:pPr lvl="0" algn="just">
              <a:spcBef>
                <a:spcPts val="600"/>
              </a:spcBef>
              <a:spcAft>
                <a:spcPts val="600"/>
              </a:spcAft>
              <a:buChar char="•"/>
            </a:pPr>
            <a:r>
              <a:rPr lang="tr-TR" dirty="0">
                <a:latin typeface="Aptos" panose="020B0004020202020204" pitchFamily="34" charset="0"/>
              </a:rPr>
              <a:t>Bu kurul, eğitim programlarının değerlendirilmesi ve kalite süreçlerinin iyileştirilmesine katkı sağlamaktadır.</a:t>
            </a:r>
          </a:p>
        </p:txBody>
      </p:sp>
      <p:sp>
        <p:nvSpPr>
          <p:cNvPr id="3" name="Unvan 1">
            <a:extLst>
              <a:ext uri="{FF2B5EF4-FFF2-40B4-BE49-F238E27FC236}">
                <a16:creationId xmlns:a16="http://schemas.microsoft.com/office/drawing/2014/main" id="{D3C23791-1790-6189-BB0E-F6F480E00831}"/>
              </a:ext>
            </a:extLst>
          </p:cNvPr>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Kalite ve Paydaş Yapısı</a:t>
            </a:r>
          </a:p>
          <a:p>
            <a:pPr hangingPunct="1"/>
            <a:r>
              <a:rPr lang="tr-TR" sz="3200" b="1" i="1" dirty="0">
                <a:solidFill>
                  <a:schemeClr val="bg1"/>
                </a:solidFill>
                <a:latin typeface="Aptos Display" panose="020B0004020202020204" pitchFamily="34" charset="0"/>
              </a:rPr>
              <a:t>İç Paydaş Kurulu</a:t>
            </a:r>
            <a:endParaRPr lang="tr-TR" sz="3200" b="1" i="1" dirty="0">
              <a:solidFill>
                <a:srgbClr val="0070C0"/>
              </a:solidFill>
            </a:endParaRPr>
          </a:p>
        </p:txBody>
      </p:sp>
    </p:spTree>
    <p:extLst>
      <p:ext uri="{BB962C8B-B14F-4D97-AF65-F5344CB8AC3E}">
        <p14:creationId xmlns:p14="http://schemas.microsoft.com/office/powerpoint/2010/main" val="3741815162"/>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EAFE-E903-C1E2-B0FB-EE0A4677328D}"/>
            </a:ext>
          </a:extLst>
        </p:cNvPr>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E5921980-86DD-04C0-89B1-1EACB8F7E415}"/>
              </a:ext>
            </a:extLst>
          </p:cNvPr>
          <p:cNvGraphicFramePr/>
          <p:nvPr>
            <p:extLst>
              <p:ext uri="{D42A27DB-BD31-4B8C-83A1-F6EECF244321}">
                <p14:modId xmlns:p14="http://schemas.microsoft.com/office/powerpoint/2010/main" val="2766210398"/>
              </p:ext>
            </p:extLst>
          </p:nvPr>
        </p:nvGraphicFramePr>
        <p:xfrm>
          <a:off x="623762" y="2248933"/>
          <a:ext cx="11757278" cy="6945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Unvan 1">
            <a:extLst>
              <a:ext uri="{FF2B5EF4-FFF2-40B4-BE49-F238E27FC236}">
                <a16:creationId xmlns:a16="http://schemas.microsoft.com/office/drawing/2014/main" id="{D9F8C1EE-1580-03D6-7D3E-481DC5ECFA2B}"/>
              </a:ext>
            </a:extLst>
          </p:cNvPr>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Kalite ve Paydaş Yapısı</a:t>
            </a:r>
          </a:p>
          <a:p>
            <a:pPr hangingPunct="1"/>
            <a:r>
              <a:rPr lang="tr-TR" sz="3200" b="1" i="1" dirty="0">
                <a:solidFill>
                  <a:schemeClr val="bg1"/>
                </a:solidFill>
                <a:latin typeface="Aptos Display" panose="020B0004020202020204" pitchFamily="34" charset="0"/>
              </a:rPr>
              <a:t>İç Paydaş Kurulu Üyeleri</a:t>
            </a:r>
            <a:endParaRPr lang="tr-TR" sz="3200" b="1" i="1" dirty="0">
              <a:solidFill>
                <a:srgbClr val="0070C0"/>
              </a:solidFill>
            </a:endParaRPr>
          </a:p>
        </p:txBody>
      </p:sp>
    </p:spTree>
    <p:extLst>
      <p:ext uri="{BB962C8B-B14F-4D97-AF65-F5344CB8AC3E}">
        <p14:creationId xmlns:p14="http://schemas.microsoft.com/office/powerpoint/2010/main" val="76451439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AA6E5-6F69-CFFA-BAC2-9099A358F5C1}"/>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FB331474-92B8-AEA3-F2FE-64145FDBE554}"/>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Kalite ve Paydaş Yapısı</a:t>
            </a:r>
            <a:br>
              <a:rPr lang="tr-TR" sz="3200" dirty="0">
                <a:latin typeface="Aptos Display" panose="020B0004020202020204" pitchFamily="34" charset="0"/>
              </a:rPr>
            </a:br>
            <a:r>
              <a:rPr lang="tr-TR" sz="3200" i="1" dirty="0">
                <a:latin typeface="Aptos Display" panose="020B0004020202020204" pitchFamily="34" charset="0"/>
              </a:rPr>
              <a:t>İç Paydaş Kurulu Toplantıları</a:t>
            </a:r>
            <a:endParaRPr lang="tr-TR" sz="3200" i="1" dirty="0">
              <a:solidFill>
                <a:srgbClr val="0070C0"/>
              </a:solidFill>
            </a:endParaRPr>
          </a:p>
        </p:txBody>
      </p:sp>
      <p:sp>
        <p:nvSpPr>
          <p:cNvPr id="3" name="Metin Yer Tutucusu 2">
            <a:extLst>
              <a:ext uri="{FF2B5EF4-FFF2-40B4-BE49-F238E27FC236}">
                <a16:creationId xmlns:a16="http://schemas.microsoft.com/office/drawing/2014/main" id="{809644F9-40E3-59C6-76A8-6A8F5265956C}"/>
              </a:ext>
            </a:extLst>
          </p:cNvPr>
          <p:cNvSpPr>
            <a:spLocks noGrp="1"/>
          </p:cNvSpPr>
          <p:nvPr>
            <p:ph type="body" idx="1"/>
          </p:nvPr>
        </p:nvSpPr>
        <p:spPr>
          <a:xfrm>
            <a:off x="824468" y="2272087"/>
            <a:ext cx="11260439" cy="4594143"/>
          </a:xfrm>
        </p:spPr>
        <p:txBody>
          <a:bodyPr/>
          <a:lstStyle/>
          <a:p>
            <a:pPr marL="180000" indent="342917" algn="just">
              <a:lnSpc>
                <a:spcPct val="150000"/>
              </a:lnSpc>
              <a:spcBef>
                <a:spcPts val="600"/>
              </a:spcBef>
              <a:spcAft>
                <a:spcPts val="600"/>
              </a:spcAft>
              <a:buFont typeface="Arial" panose="020B0604020202020204" pitchFamily="34" charset="0"/>
              <a:buChar char="•"/>
            </a:pPr>
            <a:r>
              <a:rPr lang="tr-TR" sz="2400" dirty="0"/>
              <a:t>Bölümümüzde kalite süreçleri kapsamında düzenli olarak gerçekleştirilen iç paydaş toplantılarının önceki dönemlerine ilişkin bilgiler aşağıda sunulmaktadır.</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İç Paydaş Toplantı No 1: 6 Mart 2025</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İç Paydaş Toplantı No 2: 14 Ekim 2025</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İç Paydaş Toplantı No 3: 12 Mart 2026</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İç Paydaş Toplantı No 4: 7 Ekim 2026</a:t>
            </a:r>
          </a:p>
          <a:p>
            <a:pPr marL="180000" indent="342917" algn="just">
              <a:lnSpc>
                <a:spcPct val="150000"/>
              </a:lnSpc>
              <a:spcBef>
                <a:spcPts val="600"/>
              </a:spcBef>
              <a:spcAft>
                <a:spcPts val="600"/>
              </a:spcAft>
              <a:buFont typeface="Arial" panose="020B0604020202020204" pitchFamily="34" charset="0"/>
              <a:buChar char="•"/>
            </a:pPr>
            <a:endParaRPr lang="tr-TR" sz="2400" dirty="0">
              <a:latin typeface="Aptos" panose="020B0004020202020204" pitchFamily="34" charset="0"/>
            </a:endParaRPr>
          </a:p>
        </p:txBody>
      </p:sp>
    </p:spTree>
    <p:extLst>
      <p:ext uri="{BB962C8B-B14F-4D97-AF65-F5344CB8AC3E}">
        <p14:creationId xmlns:p14="http://schemas.microsoft.com/office/powerpoint/2010/main" val="934139477"/>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14E20-987E-9520-06F9-4E2401207575}"/>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A689C38F-7E74-69F9-67EA-BCDA1305B900}"/>
              </a:ext>
            </a:extLst>
          </p:cNvPr>
          <p:cNvSpPr/>
          <p:nvPr/>
        </p:nvSpPr>
        <p:spPr>
          <a:xfrm>
            <a:off x="623762" y="2248933"/>
            <a:ext cx="11757278" cy="6945363"/>
          </a:xfrm>
          <a:prstGeom prst="rect">
            <a:avLst/>
          </a:prstGeom>
        </p:spPr>
        <p:txBody>
          <a:bodyPr/>
          <a:lstStyle/>
          <a:p>
            <a:pPr lvl="0" algn="just">
              <a:spcBef>
                <a:spcPts val="600"/>
              </a:spcBef>
              <a:spcAft>
                <a:spcPts val="600"/>
              </a:spcAft>
              <a:buChar char="•"/>
            </a:pPr>
            <a:r>
              <a:rPr lang="tr-TR" dirty="0">
                <a:latin typeface="Aptos" panose="020B0004020202020204" pitchFamily="34" charset="0"/>
              </a:rPr>
              <a:t>Bölümümüzün sektör ve iş dünyası ile etkileşimini güçlendirmek amacıyla kamu kurumları, özel sektör temsilcileri ve mezunlarımızın yer aldığı bir </a:t>
            </a:r>
            <a:r>
              <a:rPr lang="tr-TR" b="1" dirty="0">
                <a:latin typeface="Aptos" panose="020B0004020202020204" pitchFamily="34" charset="0"/>
              </a:rPr>
              <a:t>Dış Paydaş Kurulu </a:t>
            </a:r>
            <a:r>
              <a:rPr lang="tr-TR" dirty="0">
                <a:latin typeface="Aptos" panose="020B0004020202020204" pitchFamily="34" charset="0"/>
              </a:rPr>
              <a:t>oluşturulmuştur.</a:t>
            </a:r>
          </a:p>
          <a:p>
            <a:pPr lvl="0" algn="just">
              <a:spcBef>
                <a:spcPts val="600"/>
              </a:spcBef>
              <a:spcAft>
                <a:spcPts val="600"/>
              </a:spcAft>
              <a:buChar char="•"/>
            </a:pPr>
            <a:r>
              <a:rPr lang="tr-TR" dirty="0">
                <a:latin typeface="Aptos" panose="020B0004020202020204" pitchFamily="34" charset="0"/>
              </a:rPr>
              <a:t>Bu kurul, eğitim programının iş dünyasının ihtiyaçları ile uyumlu hale getirilmesine katkı sağlamaktadır.</a:t>
            </a:r>
          </a:p>
        </p:txBody>
      </p:sp>
      <p:sp>
        <p:nvSpPr>
          <p:cNvPr id="3" name="Unvan 1">
            <a:extLst>
              <a:ext uri="{FF2B5EF4-FFF2-40B4-BE49-F238E27FC236}">
                <a16:creationId xmlns:a16="http://schemas.microsoft.com/office/drawing/2014/main" id="{BCFCD194-A8FD-9710-317A-48F4A759A555}"/>
              </a:ext>
            </a:extLst>
          </p:cNvPr>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Kalite ve Paydaş Yapısı</a:t>
            </a:r>
          </a:p>
          <a:p>
            <a:pPr hangingPunct="1"/>
            <a:r>
              <a:rPr lang="tr-TR" sz="3200" b="1" i="1" dirty="0">
                <a:solidFill>
                  <a:schemeClr val="bg1"/>
                </a:solidFill>
                <a:latin typeface="Aptos Display" panose="020B0004020202020204" pitchFamily="34" charset="0"/>
              </a:rPr>
              <a:t>Dış Paydaş Kurulu</a:t>
            </a:r>
            <a:endParaRPr lang="tr-TR" sz="3200" b="1" i="1" dirty="0">
              <a:solidFill>
                <a:srgbClr val="0070C0"/>
              </a:solidFill>
            </a:endParaRPr>
          </a:p>
        </p:txBody>
      </p:sp>
    </p:spTree>
    <p:extLst>
      <p:ext uri="{BB962C8B-B14F-4D97-AF65-F5344CB8AC3E}">
        <p14:creationId xmlns:p14="http://schemas.microsoft.com/office/powerpoint/2010/main" val="1590630792"/>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9A4BF-0D1A-28AA-A2B8-5DB18F8C4990}"/>
            </a:ext>
          </a:extLst>
        </p:cNvPr>
        <p:cNvGrpSpPr/>
        <p:nvPr/>
      </p:nvGrpSpPr>
      <p:grpSpPr>
        <a:xfrm>
          <a:off x="0" y="0"/>
          <a:ext cx="0" cy="0"/>
          <a:chOff x="0" y="0"/>
          <a:chExt cx="0" cy="0"/>
        </a:xfrm>
      </p:grpSpPr>
      <p:graphicFrame>
        <p:nvGraphicFramePr>
          <p:cNvPr id="4" name="Diyagram 3">
            <a:extLst>
              <a:ext uri="{FF2B5EF4-FFF2-40B4-BE49-F238E27FC236}">
                <a16:creationId xmlns:a16="http://schemas.microsoft.com/office/drawing/2014/main" id="{70DFC091-03C4-FF4A-AEC9-79358230CCCF}"/>
              </a:ext>
            </a:extLst>
          </p:cNvPr>
          <p:cNvGraphicFramePr/>
          <p:nvPr>
            <p:extLst>
              <p:ext uri="{D42A27DB-BD31-4B8C-83A1-F6EECF244321}">
                <p14:modId xmlns:p14="http://schemas.microsoft.com/office/powerpoint/2010/main" val="2562336974"/>
              </p:ext>
            </p:extLst>
          </p:nvPr>
        </p:nvGraphicFramePr>
        <p:xfrm>
          <a:off x="651016" y="2360142"/>
          <a:ext cx="11702773" cy="67097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Unvan 1">
            <a:extLst>
              <a:ext uri="{FF2B5EF4-FFF2-40B4-BE49-F238E27FC236}">
                <a16:creationId xmlns:a16="http://schemas.microsoft.com/office/drawing/2014/main" id="{2660FE23-FD11-5707-2643-FAFD23823E46}"/>
              </a:ext>
            </a:extLst>
          </p:cNvPr>
          <p:cNvSpPr txBox="1">
            <a:spLocks/>
          </p:cNvSpPr>
          <p:nvPr/>
        </p:nvSpPr>
        <p:spPr>
          <a:xfrm>
            <a:off x="2015511" y="144584"/>
            <a:ext cx="9345185" cy="1054512"/>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Kalite ve Paydaş Yapısı</a:t>
            </a:r>
          </a:p>
          <a:p>
            <a:pPr hangingPunct="1"/>
            <a:r>
              <a:rPr lang="tr-TR" sz="3200" b="1" i="1" dirty="0">
                <a:solidFill>
                  <a:schemeClr val="bg1"/>
                </a:solidFill>
                <a:latin typeface="Aptos Display" panose="020B0004020202020204" pitchFamily="34" charset="0"/>
              </a:rPr>
              <a:t>Dış Paydaş Kurulu Üyeleri</a:t>
            </a:r>
            <a:endParaRPr lang="tr-TR" sz="3200" b="1" i="1" dirty="0">
              <a:solidFill>
                <a:srgbClr val="0070C0"/>
              </a:solidFill>
            </a:endParaRPr>
          </a:p>
        </p:txBody>
      </p:sp>
    </p:spTree>
    <p:extLst>
      <p:ext uri="{BB962C8B-B14F-4D97-AF65-F5344CB8AC3E}">
        <p14:creationId xmlns:p14="http://schemas.microsoft.com/office/powerpoint/2010/main" val="2215493698"/>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721D6-DD11-9504-1904-306965CA44D2}"/>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157E35D2-69E4-B464-23A0-7852966D45AF}"/>
              </a:ext>
            </a:extLst>
          </p:cNvPr>
          <p:cNvSpPr>
            <a:spLocks noGrp="1"/>
          </p:cNvSpPr>
          <p:nvPr>
            <p:ph type="title"/>
          </p:nvPr>
        </p:nvSpPr>
        <p:spPr>
          <a:xfrm>
            <a:off x="644525" y="247017"/>
            <a:ext cx="11715750" cy="984885"/>
          </a:xfrm>
        </p:spPr>
        <p:txBody>
          <a:bodyPr/>
          <a:lstStyle/>
          <a:p>
            <a:pPr algn="ctr" hangingPunct="1"/>
            <a:r>
              <a:rPr lang="tr-TR" sz="3200" dirty="0">
                <a:latin typeface="Aptos Display" panose="020B0004020202020204" pitchFamily="34" charset="0"/>
              </a:rPr>
              <a:t>Kalite ve Paydaş Yapısı</a:t>
            </a:r>
            <a:br>
              <a:rPr lang="tr-TR" sz="3200" dirty="0">
                <a:latin typeface="Aptos Display" panose="020B0004020202020204" pitchFamily="34" charset="0"/>
              </a:rPr>
            </a:br>
            <a:r>
              <a:rPr lang="tr-TR" sz="3200" i="1" dirty="0">
                <a:latin typeface="Aptos Display" panose="020B0004020202020204" pitchFamily="34" charset="0"/>
              </a:rPr>
              <a:t>Dış Paydaş Kurulu Toplantıları</a:t>
            </a:r>
            <a:endParaRPr lang="tr-TR" sz="3200" i="1" dirty="0">
              <a:solidFill>
                <a:srgbClr val="0070C0"/>
              </a:solidFill>
            </a:endParaRPr>
          </a:p>
        </p:txBody>
      </p:sp>
      <p:sp>
        <p:nvSpPr>
          <p:cNvPr id="3" name="Metin Yer Tutucusu 2">
            <a:extLst>
              <a:ext uri="{FF2B5EF4-FFF2-40B4-BE49-F238E27FC236}">
                <a16:creationId xmlns:a16="http://schemas.microsoft.com/office/drawing/2014/main" id="{99F131F9-ED6D-DCA6-ED48-4826D5B5A4CB}"/>
              </a:ext>
            </a:extLst>
          </p:cNvPr>
          <p:cNvSpPr>
            <a:spLocks noGrp="1"/>
          </p:cNvSpPr>
          <p:nvPr>
            <p:ph type="body" idx="1"/>
          </p:nvPr>
        </p:nvSpPr>
        <p:spPr>
          <a:xfrm>
            <a:off x="824468" y="2272087"/>
            <a:ext cx="11260439" cy="5302029"/>
          </a:xfrm>
        </p:spPr>
        <p:txBody>
          <a:bodyPr/>
          <a:lstStyle/>
          <a:p>
            <a:pPr marL="180000" indent="342917" algn="just">
              <a:lnSpc>
                <a:spcPct val="150000"/>
              </a:lnSpc>
              <a:spcBef>
                <a:spcPts val="600"/>
              </a:spcBef>
              <a:spcAft>
                <a:spcPts val="600"/>
              </a:spcAft>
              <a:buFont typeface="Arial" panose="020B0604020202020204" pitchFamily="34" charset="0"/>
              <a:buChar char="•"/>
            </a:pPr>
            <a:r>
              <a:rPr lang="tr-TR" sz="2400" dirty="0"/>
              <a:t>Bölümümüzde kalite süreçleri kapsamında düzenli olarak gerçekleştirilen dış paydaş toplantılarının önceki dönemlerine ilişkin bilgiler aşağıda sunulmaktadır.</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Dış Paydaş Toplantı No 1: 21 Kasım 2024</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Dış Paydaş Toplantı No 2: 14 Mart 2025</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Dış Paydaş Toplantı No 3: 8 Ekim 2025</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Dış Paydaş Toplantı No 4: 26 Mart 2026</a:t>
            </a:r>
          </a:p>
          <a:p>
            <a:pPr marL="180000" indent="342917" algn="just">
              <a:lnSpc>
                <a:spcPct val="150000"/>
              </a:lnSpc>
              <a:spcBef>
                <a:spcPts val="600"/>
              </a:spcBef>
              <a:spcAft>
                <a:spcPts val="600"/>
              </a:spcAft>
              <a:buFont typeface="Arial" panose="020B0604020202020204" pitchFamily="34" charset="0"/>
              <a:buChar char="•"/>
            </a:pPr>
            <a:r>
              <a:rPr lang="tr-TR" sz="2400" dirty="0">
                <a:latin typeface="Aptos" panose="020B0004020202020204" pitchFamily="34" charset="0"/>
              </a:rPr>
              <a:t>Dış Paydaş Toplantı No 5: 7 Ekim 2026</a:t>
            </a:r>
          </a:p>
          <a:p>
            <a:pPr marL="180000" indent="342917" algn="just">
              <a:lnSpc>
                <a:spcPct val="150000"/>
              </a:lnSpc>
              <a:spcBef>
                <a:spcPts val="600"/>
              </a:spcBef>
              <a:spcAft>
                <a:spcPts val="600"/>
              </a:spcAft>
              <a:buFont typeface="Arial" panose="020B0604020202020204" pitchFamily="34" charset="0"/>
              <a:buChar char="•"/>
            </a:pPr>
            <a:endParaRPr lang="tr-TR" sz="2400" dirty="0">
              <a:latin typeface="Aptos" panose="020B0004020202020204" pitchFamily="34" charset="0"/>
            </a:endParaRPr>
          </a:p>
        </p:txBody>
      </p:sp>
    </p:spTree>
    <p:extLst>
      <p:ext uri="{BB962C8B-B14F-4D97-AF65-F5344CB8AC3E}">
        <p14:creationId xmlns:p14="http://schemas.microsoft.com/office/powerpoint/2010/main" val="436045310"/>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4490F-1EB6-8ED4-7C9B-4BF5F03C5C97}"/>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9D2D5CB3-D2BB-F266-C12B-93C1307A2442}"/>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Başvuru ve İstatistikler</a:t>
            </a:r>
          </a:p>
          <a:p>
            <a:pPr hangingPunct="1"/>
            <a:r>
              <a:rPr lang="tr-TR" sz="3200" b="1" i="1" dirty="0">
                <a:solidFill>
                  <a:schemeClr val="bg1"/>
                </a:solidFill>
                <a:latin typeface="Aptos Display" panose="020B0004020202020204" pitchFamily="34" charset="0"/>
              </a:rPr>
              <a:t>Geçiş ve Kabul Koşulları</a:t>
            </a:r>
          </a:p>
        </p:txBody>
      </p:sp>
      <p:sp>
        <p:nvSpPr>
          <p:cNvPr id="4" name="Dikdörtgen 3">
            <a:extLst>
              <a:ext uri="{FF2B5EF4-FFF2-40B4-BE49-F238E27FC236}">
                <a16:creationId xmlns:a16="http://schemas.microsoft.com/office/drawing/2014/main" id="{6ED10047-88DE-6B49-738C-6F0D68137AD2}"/>
              </a:ext>
            </a:extLst>
          </p:cNvPr>
          <p:cNvSpPr/>
          <p:nvPr/>
        </p:nvSpPr>
        <p:spPr>
          <a:xfrm>
            <a:off x="425996" y="2189262"/>
            <a:ext cx="11956504" cy="7259538"/>
          </a:xfrm>
          <a:prstGeom prst="rect">
            <a:avLst/>
          </a:prstGeom>
        </p:spPr>
        <p:txBody>
          <a:bodyPr/>
          <a:lstStyle/>
          <a:p>
            <a:pPr lvl="0" algn="just">
              <a:lnSpc>
                <a:spcPct val="150000"/>
              </a:lnSpc>
              <a:spcBef>
                <a:spcPts val="600"/>
              </a:spcBef>
              <a:spcAft>
                <a:spcPts val="600"/>
              </a:spcAft>
              <a:buChar char="•"/>
            </a:pPr>
            <a:r>
              <a:rPr lang="tr-TR" sz="2000" b="1" i="0" baseline="0" dirty="0">
                <a:latin typeface="Aptos" panose="020B0004020202020204" pitchFamily="34" charset="0"/>
              </a:rPr>
              <a:t>Lisans Yerleştirme (YKS):</a:t>
            </a:r>
            <a:r>
              <a:rPr lang="tr-TR" sz="2000" i="0" baseline="0" dirty="0">
                <a:latin typeface="Aptos" panose="020B0004020202020204" pitchFamily="34" charset="0"/>
              </a:rPr>
              <a:t> </a:t>
            </a:r>
            <a:r>
              <a:rPr lang="tr-TR" sz="2000" dirty="0">
                <a:latin typeface="Aptos" panose="020B0004020202020204" pitchFamily="34" charset="0"/>
              </a:rPr>
              <a:t>Ekonometri lisans programına öğrenci kabulleri Yüksek Öğretim Kurulu (YÖK), Öğrenci Seçme ve Yerleştirme Merkezi (ÖSYM) Başkanlığı ile Rektörlük tarafından belirlenen ilkeler ve akademik takvim ile ilan edilen tarihler arasında online şekilde yapılmaktadır. Öğrenci alımları Yüksek Öğretim Kurumları Sınavı (YKS) sonuçlarına göre YKS-Eşit Ağırlık puanı ile yapılmaktadır. </a:t>
            </a:r>
            <a:r>
              <a:rPr lang="tr-TR" sz="2000" dirty="0" err="1">
                <a:latin typeface="Aptos" panose="020B0004020202020204" pitchFamily="34" charset="0"/>
              </a:rPr>
              <a:t>YKS’ye</a:t>
            </a:r>
            <a:r>
              <a:rPr lang="tr-TR" sz="2000" dirty="0">
                <a:latin typeface="Aptos" panose="020B0004020202020204" pitchFamily="34" charset="0"/>
              </a:rPr>
              <a:t> ilişkin uygulama esasları ÖSYM tarafından ulusal standartları dikkate alacak şekilde belirlenmekte ve uygulanmaktadır</a:t>
            </a:r>
            <a:r>
              <a:rPr lang="tr-TR" sz="2000" i="0" baseline="0" dirty="0">
                <a:latin typeface="Aptos" panose="020B0004020202020204" pitchFamily="34" charset="0"/>
              </a:rPr>
              <a:t>.</a:t>
            </a:r>
          </a:p>
          <a:p>
            <a:pPr lvl="0" algn="just">
              <a:lnSpc>
                <a:spcPct val="150000"/>
              </a:lnSpc>
              <a:spcBef>
                <a:spcPts val="600"/>
              </a:spcBef>
              <a:spcAft>
                <a:spcPts val="600"/>
              </a:spcAft>
              <a:buChar char="•"/>
            </a:pPr>
            <a:r>
              <a:rPr lang="tr-TR" sz="2000" b="1" i="0" baseline="0" dirty="0">
                <a:latin typeface="Aptos" panose="020B0004020202020204" pitchFamily="34" charset="0"/>
              </a:rPr>
              <a:t>Yatay Geçiş: </a:t>
            </a:r>
            <a:r>
              <a:rPr lang="tr-TR" sz="2000" b="0" i="0" baseline="0" dirty="0">
                <a:latin typeface="Aptos" panose="020B0004020202020204" pitchFamily="34" charset="0"/>
              </a:rPr>
              <a:t>Yükseköğretim Kurulu tarafından belirlenen ilgili yönetmelik hükümlerine göre yapılmaktadır.</a:t>
            </a:r>
            <a:endParaRPr lang="tr-TR" sz="2000" dirty="0">
              <a:latin typeface="Aptos" panose="020B0004020202020204" pitchFamily="34" charset="0"/>
            </a:endParaRPr>
          </a:p>
          <a:p>
            <a:pPr lvl="0" algn="just">
              <a:lnSpc>
                <a:spcPct val="150000"/>
              </a:lnSpc>
              <a:spcBef>
                <a:spcPts val="600"/>
              </a:spcBef>
              <a:spcAft>
                <a:spcPts val="600"/>
              </a:spcAft>
              <a:buChar char="•"/>
            </a:pPr>
            <a:r>
              <a:rPr lang="tr-TR" sz="2000" b="1" i="0" baseline="0" dirty="0">
                <a:latin typeface="Aptos" panose="020B0004020202020204" pitchFamily="34" charset="0"/>
              </a:rPr>
              <a:t>Dikey Geçiş: </a:t>
            </a:r>
            <a:r>
              <a:rPr lang="tr-TR" sz="2000" b="0" i="0" baseline="0" dirty="0">
                <a:latin typeface="Aptos" panose="020B0004020202020204" pitchFamily="34" charset="0"/>
              </a:rPr>
              <a:t>Meslek yüksekokulu mezunlarının lisans öğrenimine devamı ilgili yönetmelik hükümlerine göre gerçekleştirilmektedir.</a:t>
            </a:r>
            <a:endParaRPr lang="tr-TR" sz="2000" dirty="0">
              <a:latin typeface="Aptos" panose="020B0004020202020204" pitchFamily="34" charset="0"/>
            </a:endParaRPr>
          </a:p>
          <a:p>
            <a:pPr lvl="0" algn="just">
              <a:lnSpc>
                <a:spcPct val="150000"/>
              </a:lnSpc>
              <a:spcBef>
                <a:spcPts val="600"/>
              </a:spcBef>
              <a:spcAft>
                <a:spcPts val="600"/>
              </a:spcAft>
              <a:buChar char="•"/>
            </a:pPr>
            <a:r>
              <a:rPr lang="tr-TR" sz="2000" b="1" i="0" baseline="0" dirty="0">
                <a:latin typeface="Aptos" panose="020B0004020202020204" pitchFamily="34" charset="0"/>
              </a:rPr>
              <a:t>Yabancı Uyruklu Öğrenci Kabulü: </a:t>
            </a:r>
            <a:r>
              <a:rPr lang="tr-TR" sz="2000" b="0" i="0" baseline="0" dirty="0">
                <a:latin typeface="Aptos" panose="020B0004020202020204" pitchFamily="34" charset="0"/>
              </a:rPr>
              <a:t>Ekonometri bölümüne yabancı uyruklu öğrenci kontenjanı bulunmamaktadır.</a:t>
            </a:r>
            <a:endParaRPr lang="tr-TR" sz="2000" dirty="0">
              <a:latin typeface="Aptos" panose="020B0004020202020204" pitchFamily="34" charset="0"/>
            </a:endParaRPr>
          </a:p>
        </p:txBody>
      </p:sp>
    </p:spTree>
    <p:extLst>
      <p:ext uri="{BB962C8B-B14F-4D97-AF65-F5344CB8AC3E}">
        <p14:creationId xmlns:p14="http://schemas.microsoft.com/office/powerpoint/2010/main" val="1143697245"/>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9E7AB-5603-EEF5-8D9D-26C789C867BF}"/>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D2B67986-B15C-EE4E-1294-B3530D0643DF}"/>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Başvuru ve İstatistikler</a:t>
            </a:r>
          </a:p>
          <a:p>
            <a:pPr hangingPunct="1"/>
            <a:r>
              <a:rPr lang="tr-TR" sz="3200" b="1" i="1" dirty="0">
                <a:solidFill>
                  <a:schemeClr val="bg1"/>
                </a:solidFill>
                <a:latin typeface="Aptos" panose="020B0004020202020204" pitchFamily="34" charset="0"/>
              </a:rPr>
              <a:t>Mevcut Öğrenci Sayıları</a:t>
            </a:r>
            <a:endParaRPr lang="tr-TR" sz="3200" b="1" i="1" dirty="0">
              <a:solidFill>
                <a:schemeClr val="bg1"/>
              </a:solidFill>
              <a:latin typeface="Aptos Display" panose="020B0004020202020204" pitchFamily="34" charset="0"/>
            </a:endParaRPr>
          </a:p>
        </p:txBody>
      </p:sp>
      <p:sp>
        <p:nvSpPr>
          <p:cNvPr id="4" name="Dikdörtgen 3">
            <a:extLst>
              <a:ext uri="{FF2B5EF4-FFF2-40B4-BE49-F238E27FC236}">
                <a16:creationId xmlns:a16="http://schemas.microsoft.com/office/drawing/2014/main" id="{F1C88305-5A48-D1B5-EC80-0841E635C3C2}"/>
              </a:ext>
            </a:extLst>
          </p:cNvPr>
          <p:cNvSpPr/>
          <p:nvPr/>
        </p:nvSpPr>
        <p:spPr>
          <a:xfrm>
            <a:off x="685303" y="2471351"/>
            <a:ext cx="11634199" cy="6087762"/>
          </a:xfrm>
          <a:prstGeom prst="rect">
            <a:avLst/>
          </a:prstGeom>
        </p:spPr>
        <p:txBody>
          <a:bodyPr/>
          <a:lstStyle/>
          <a:p>
            <a:pPr lvl="0" algn="just">
              <a:buChar char="•"/>
            </a:pPr>
            <a:endParaRPr lang="tr-TR" dirty="0">
              <a:latin typeface="Aptos" panose="020B0004020202020204" pitchFamily="34" charset="0"/>
            </a:endParaRPr>
          </a:p>
        </p:txBody>
      </p:sp>
      <p:graphicFrame>
        <p:nvGraphicFramePr>
          <p:cNvPr id="5" name="Tablo 4">
            <a:extLst>
              <a:ext uri="{FF2B5EF4-FFF2-40B4-BE49-F238E27FC236}">
                <a16:creationId xmlns:a16="http://schemas.microsoft.com/office/drawing/2014/main" id="{E9850FB8-F22D-4578-E38B-6A446027F078}"/>
              </a:ext>
            </a:extLst>
          </p:cNvPr>
          <p:cNvGraphicFramePr>
            <a:graphicFrameLocks noGrp="1"/>
          </p:cNvGraphicFramePr>
          <p:nvPr>
            <p:extLst>
              <p:ext uri="{D42A27DB-BD31-4B8C-83A1-F6EECF244321}">
                <p14:modId xmlns:p14="http://schemas.microsoft.com/office/powerpoint/2010/main" val="2579373717"/>
              </p:ext>
            </p:extLst>
          </p:nvPr>
        </p:nvGraphicFramePr>
        <p:xfrm>
          <a:off x="1405238" y="3024812"/>
          <a:ext cx="10194324" cy="3728207"/>
        </p:xfrm>
        <a:graphic>
          <a:graphicData uri="http://schemas.openxmlformats.org/drawingml/2006/table">
            <a:tbl>
              <a:tblPr firstRow="1" bandRow="1">
                <a:tableStyleId>{5940675A-B579-460E-94D1-54222C63F5DA}</a:tableStyleId>
              </a:tblPr>
              <a:tblGrid>
                <a:gridCol w="5097162">
                  <a:extLst>
                    <a:ext uri="{9D8B030D-6E8A-4147-A177-3AD203B41FA5}">
                      <a16:colId xmlns:a16="http://schemas.microsoft.com/office/drawing/2014/main" val="3502893236"/>
                    </a:ext>
                  </a:extLst>
                </a:gridCol>
                <a:gridCol w="5097162">
                  <a:extLst>
                    <a:ext uri="{9D8B030D-6E8A-4147-A177-3AD203B41FA5}">
                      <a16:colId xmlns:a16="http://schemas.microsoft.com/office/drawing/2014/main" val="2857502177"/>
                    </a:ext>
                  </a:extLst>
                </a:gridCol>
              </a:tblGrid>
              <a:tr h="532601">
                <a:tc gridSpan="2">
                  <a:txBody>
                    <a:bodyPr/>
                    <a:lstStyle/>
                    <a:p>
                      <a:r>
                        <a:rPr lang="tr-TR" sz="2800" b="1" dirty="0">
                          <a:latin typeface="Aptos" panose="020B0004020202020204" pitchFamily="34" charset="0"/>
                        </a:rPr>
                        <a:t>2026-2027 Eğitim-Öğretim Yılı Mevcut Öğrenci Sayıları</a:t>
                      </a:r>
                    </a:p>
                  </a:txBody>
                  <a:tcPr anchor="ctr"/>
                </a:tc>
                <a:tc hMerge="1">
                  <a:txBody>
                    <a:bodyPr/>
                    <a:lstStyle/>
                    <a:p>
                      <a:endParaRPr lang="tr-TR" dirty="0"/>
                    </a:p>
                  </a:txBody>
                  <a:tcPr/>
                </a:tc>
                <a:extLst>
                  <a:ext uri="{0D108BD9-81ED-4DB2-BD59-A6C34878D82A}">
                    <a16:rowId xmlns:a16="http://schemas.microsoft.com/office/drawing/2014/main" val="1188333762"/>
                  </a:ext>
                </a:extLst>
              </a:tr>
              <a:tr h="532601">
                <a:tc>
                  <a:txBody>
                    <a:bodyPr/>
                    <a:lstStyle/>
                    <a:p>
                      <a:r>
                        <a:rPr lang="tr-TR" sz="2800" dirty="0">
                          <a:latin typeface="Aptos" panose="020B0004020202020204" pitchFamily="34" charset="0"/>
                        </a:rPr>
                        <a:t>1. Sınıf</a:t>
                      </a:r>
                    </a:p>
                  </a:txBody>
                  <a:tcPr anchor="ctr"/>
                </a:tc>
                <a:tc>
                  <a:txBody>
                    <a:bodyPr/>
                    <a:lstStyle/>
                    <a:p>
                      <a:r>
                        <a:rPr lang="tr-TR" sz="2800" dirty="0">
                          <a:latin typeface="Aptos" panose="020B0004020202020204" pitchFamily="34" charset="0"/>
                        </a:rPr>
                        <a:t>36</a:t>
                      </a:r>
                    </a:p>
                  </a:txBody>
                  <a:tcPr anchor="ctr"/>
                </a:tc>
                <a:extLst>
                  <a:ext uri="{0D108BD9-81ED-4DB2-BD59-A6C34878D82A}">
                    <a16:rowId xmlns:a16="http://schemas.microsoft.com/office/drawing/2014/main" val="3635905499"/>
                  </a:ext>
                </a:extLst>
              </a:tr>
              <a:tr h="532601">
                <a:tc>
                  <a:txBody>
                    <a:bodyPr/>
                    <a:lstStyle/>
                    <a:p>
                      <a:r>
                        <a:rPr lang="tr-TR" sz="2800" dirty="0">
                          <a:latin typeface="Aptos" panose="020B0004020202020204" pitchFamily="34" charset="0"/>
                        </a:rPr>
                        <a:t>2. Sınıf</a:t>
                      </a:r>
                    </a:p>
                  </a:txBody>
                  <a:tcPr anchor="ctr"/>
                </a:tc>
                <a:tc>
                  <a:txBody>
                    <a:bodyPr/>
                    <a:lstStyle/>
                    <a:p>
                      <a:r>
                        <a:rPr lang="tr-TR" sz="2800" dirty="0">
                          <a:latin typeface="Aptos" panose="020B0004020202020204" pitchFamily="34" charset="0"/>
                        </a:rPr>
                        <a:t>30</a:t>
                      </a:r>
                    </a:p>
                  </a:txBody>
                  <a:tcPr anchor="ctr"/>
                </a:tc>
                <a:extLst>
                  <a:ext uri="{0D108BD9-81ED-4DB2-BD59-A6C34878D82A}">
                    <a16:rowId xmlns:a16="http://schemas.microsoft.com/office/drawing/2014/main" val="3982806491"/>
                  </a:ext>
                </a:extLst>
              </a:tr>
              <a:tr h="532601">
                <a:tc>
                  <a:txBody>
                    <a:bodyPr/>
                    <a:lstStyle/>
                    <a:p>
                      <a:r>
                        <a:rPr lang="tr-TR" sz="2800" dirty="0">
                          <a:latin typeface="Aptos" panose="020B0004020202020204" pitchFamily="34" charset="0"/>
                        </a:rPr>
                        <a:t>3. Sınıf</a:t>
                      </a:r>
                    </a:p>
                  </a:txBody>
                  <a:tcPr anchor="ctr"/>
                </a:tc>
                <a:tc>
                  <a:txBody>
                    <a:bodyPr/>
                    <a:lstStyle/>
                    <a:p>
                      <a:r>
                        <a:rPr lang="tr-TR" sz="2800" dirty="0">
                          <a:latin typeface="Aptos" panose="020B0004020202020204" pitchFamily="34" charset="0"/>
                        </a:rPr>
                        <a:t>27</a:t>
                      </a:r>
                    </a:p>
                  </a:txBody>
                  <a:tcPr anchor="ctr"/>
                </a:tc>
                <a:extLst>
                  <a:ext uri="{0D108BD9-81ED-4DB2-BD59-A6C34878D82A}">
                    <a16:rowId xmlns:a16="http://schemas.microsoft.com/office/drawing/2014/main" val="3234264994"/>
                  </a:ext>
                </a:extLst>
              </a:tr>
              <a:tr h="532601">
                <a:tc>
                  <a:txBody>
                    <a:bodyPr/>
                    <a:lstStyle/>
                    <a:p>
                      <a:r>
                        <a:rPr lang="tr-TR" sz="2800" dirty="0">
                          <a:latin typeface="Aptos" panose="020B0004020202020204" pitchFamily="34" charset="0"/>
                        </a:rPr>
                        <a:t>4. Sınıf</a:t>
                      </a:r>
                    </a:p>
                  </a:txBody>
                  <a:tcPr anchor="ctr"/>
                </a:tc>
                <a:tc>
                  <a:txBody>
                    <a:bodyPr/>
                    <a:lstStyle/>
                    <a:p>
                      <a:r>
                        <a:rPr lang="tr-TR" sz="2800" dirty="0">
                          <a:latin typeface="Aptos" panose="020B0004020202020204" pitchFamily="34" charset="0"/>
                        </a:rPr>
                        <a:t>0</a:t>
                      </a:r>
                    </a:p>
                  </a:txBody>
                  <a:tcPr anchor="ctr"/>
                </a:tc>
                <a:extLst>
                  <a:ext uri="{0D108BD9-81ED-4DB2-BD59-A6C34878D82A}">
                    <a16:rowId xmlns:a16="http://schemas.microsoft.com/office/drawing/2014/main" val="393242188"/>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Çift Anadal/</a:t>
                      </a:r>
                      <a:r>
                        <a:rPr lang="tr-TR" sz="2800" dirty="0" err="1">
                          <a:latin typeface="Aptos" panose="020B0004020202020204" pitchFamily="34" charset="0"/>
                        </a:rPr>
                        <a:t>Yandal</a:t>
                      </a:r>
                      <a:endParaRPr lang="tr-TR" sz="2800" dirty="0">
                        <a:latin typeface="Aptos" panose="020B0004020202020204" pitchFamily="34" charset="0"/>
                      </a:endParaRPr>
                    </a:p>
                  </a:txBody>
                  <a:tcPr anchor="ctr"/>
                </a:tc>
                <a:tc>
                  <a:txBody>
                    <a:bodyPr/>
                    <a:lstStyle/>
                    <a:p>
                      <a:r>
                        <a:rPr lang="tr-TR" sz="2800" b="0" dirty="0">
                          <a:latin typeface="Aptos" panose="020B0004020202020204" pitchFamily="34" charset="0"/>
                        </a:rPr>
                        <a:t>1</a:t>
                      </a:r>
                    </a:p>
                  </a:txBody>
                  <a:tcPr anchor="ctr"/>
                </a:tc>
                <a:extLst>
                  <a:ext uri="{0D108BD9-81ED-4DB2-BD59-A6C34878D82A}">
                    <a16:rowId xmlns:a16="http://schemas.microsoft.com/office/drawing/2014/main" val="1562423589"/>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b="1" dirty="0">
                          <a:latin typeface="Aptos" panose="020B0004020202020204" pitchFamily="34" charset="0"/>
                        </a:rPr>
                        <a:t>Toplam Öğrenci Sayısı</a:t>
                      </a:r>
                    </a:p>
                  </a:txBody>
                  <a:tcPr anchor="ctr"/>
                </a:tc>
                <a:tc>
                  <a:txBody>
                    <a:bodyPr/>
                    <a:lstStyle/>
                    <a:p>
                      <a:r>
                        <a:rPr lang="tr-TR" sz="2800" b="1" dirty="0">
                          <a:latin typeface="Aptos" panose="020B0004020202020204" pitchFamily="34" charset="0"/>
                        </a:rPr>
                        <a:t>94</a:t>
                      </a:r>
                    </a:p>
                  </a:txBody>
                  <a:tcPr anchor="ctr"/>
                </a:tc>
                <a:extLst>
                  <a:ext uri="{0D108BD9-81ED-4DB2-BD59-A6C34878D82A}">
                    <a16:rowId xmlns:a16="http://schemas.microsoft.com/office/drawing/2014/main" val="245124993"/>
                  </a:ext>
                </a:extLst>
              </a:tr>
            </a:tbl>
          </a:graphicData>
        </a:graphic>
      </p:graphicFrame>
    </p:spTree>
    <p:extLst>
      <p:ext uri="{BB962C8B-B14F-4D97-AF65-F5344CB8AC3E}">
        <p14:creationId xmlns:p14="http://schemas.microsoft.com/office/powerpoint/2010/main" val="1190008994"/>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9B708-4770-B086-0CA3-50559FFC542C}"/>
            </a:ext>
          </a:extLst>
        </p:cNvPr>
        <p:cNvGrpSpPr/>
        <p:nvPr/>
      </p:nvGrpSpPr>
      <p:grpSpPr>
        <a:xfrm>
          <a:off x="0" y="0"/>
          <a:ext cx="0" cy="0"/>
          <a:chOff x="0" y="0"/>
          <a:chExt cx="0" cy="0"/>
        </a:xfrm>
      </p:grpSpPr>
      <p:sp>
        <p:nvSpPr>
          <p:cNvPr id="3" name="Unvan 1">
            <a:extLst>
              <a:ext uri="{FF2B5EF4-FFF2-40B4-BE49-F238E27FC236}">
                <a16:creationId xmlns:a16="http://schemas.microsoft.com/office/drawing/2014/main" id="{25FFA5F1-818A-D0D5-8224-E3F2AF67A9A8}"/>
              </a:ext>
            </a:extLst>
          </p:cNvPr>
          <p:cNvSpPr txBox="1">
            <a:spLocks/>
          </p:cNvSpPr>
          <p:nvPr/>
        </p:nvSpPr>
        <p:spPr>
          <a:xfrm>
            <a:off x="2119537" y="304800"/>
            <a:ext cx="10030433" cy="1143000"/>
          </a:xfrm>
          <a:prstGeom prst="rect">
            <a:avLst/>
          </a:prstGeom>
        </p:spPr>
        <p:txBody>
          <a:bodyPr>
            <a:normAutofit fontScale="975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pPr hangingPunct="1"/>
            <a:r>
              <a:rPr lang="tr-TR" sz="3200" b="1" dirty="0">
                <a:solidFill>
                  <a:schemeClr val="bg1"/>
                </a:solidFill>
                <a:latin typeface="Aptos Display" panose="020B0004020202020204" pitchFamily="34" charset="0"/>
              </a:rPr>
              <a:t>Başvuru ve İstatistikler</a:t>
            </a:r>
          </a:p>
          <a:p>
            <a:pPr hangingPunct="1"/>
            <a:r>
              <a:rPr lang="tr-TR" sz="3200" b="1" i="1" dirty="0">
                <a:solidFill>
                  <a:schemeClr val="bg1"/>
                </a:solidFill>
                <a:latin typeface="Aptos" panose="020B0004020202020204" pitchFamily="34" charset="0"/>
              </a:rPr>
              <a:t>Mezun Öğrenci Sayıları</a:t>
            </a:r>
            <a:endParaRPr lang="tr-TR" sz="3200" b="1" i="1" dirty="0">
              <a:solidFill>
                <a:schemeClr val="bg1"/>
              </a:solidFill>
              <a:latin typeface="Aptos Display" panose="020B0004020202020204" pitchFamily="34" charset="0"/>
            </a:endParaRPr>
          </a:p>
        </p:txBody>
      </p:sp>
      <p:sp>
        <p:nvSpPr>
          <p:cNvPr id="4" name="Dikdörtgen 3">
            <a:extLst>
              <a:ext uri="{FF2B5EF4-FFF2-40B4-BE49-F238E27FC236}">
                <a16:creationId xmlns:a16="http://schemas.microsoft.com/office/drawing/2014/main" id="{FD3893A9-DB37-56B4-44E8-CF533C584CF6}"/>
              </a:ext>
            </a:extLst>
          </p:cNvPr>
          <p:cNvSpPr/>
          <p:nvPr/>
        </p:nvSpPr>
        <p:spPr>
          <a:xfrm>
            <a:off x="685303" y="2471351"/>
            <a:ext cx="11634199" cy="6087762"/>
          </a:xfrm>
          <a:prstGeom prst="rect">
            <a:avLst/>
          </a:prstGeom>
        </p:spPr>
        <p:txBody>
          <a:bodyPr/>
          <a:lstStyle/>
          <a:p>
            <a:pPr lvl="0" algn="just">
              <a:buChar char="•"/>
            </a:pPr>
            <a:endParaRPr lang="tr-TR" dirty="0">
              <a:latin typeface="Aptos" panose="020B0004020202020204" pitchFamily="34" charset="0"/>
            </a:endParaRPr>
          </a:p>
        </p:txBody>
      </p:sp>
      <p:graphicFrame>
        <p:nvGraphicFramePr>
          <p:cNvPr id="5" name="Tablo 4">
            <a:extLst>
              <a:ext uri="{FF2B5EF4-FFF2-40B4-BE49-F238E27FC236}">
                <a16:creationId xmlns:a16="http://schemas.microsoft.com/office/drawing/2014/main" id="{879708FA-E814-4177-1924-BBD5EF7485BF}"/>
              </a:ext>
            </a:extLst>
          </p:cNvPr>
          <p:cNvGraphicFramePr>
            <a:graphicFrameLocks noGrp="1"/>
          </p:cNvGraphicFramePr>
          <p:nvPr>
            <p:extLst>
              <p:ext uri="{D42A27DB-BD31-4B8C-83A1-F6EECF244321}">
                <p14:modId xmlns:p14="http://schemas.microsoft.com/office/powerpoint/2010/main" val="9579691"/>
              </p:ext>
            </p:extLst>
          </p:nvPr>
        </p:nvGraphicFramePr>
        <p:xfrm>
          <a:off x="1281670" y="1567718"/>
          <a:ext cx="10194324" cy="7362426"/>
        </p:xfrm>
        <a:graphic>
          <a:graphicData uri="http://schemas.openxmlformats.org/drawingml/2006/table">
            <a:tbl>
              <a:tblPr firstRow="1" bandRow="1">
                <a:tableStyleId>{5940675A-B579-460E-94D1-54222C63F5DA}</a:tableStyleId>
              </a:tblPr>
              <a:tblGrid>
                <a:gridCol w="5097162">
                  <a:extLst>
                    <a:ext uri="{9D8B030D-6E8A-4147-A177-3AD203B41FA5}">
                      <a16:colId xmlns:a16="http://schemas.microsoft.com/office/drawing/2014/main" val="3502893236"/>
                    </a:ext>
                  </a:extLst>
                </a:gridCol>
                <a:gridCol w="5097162">
                  <a:extLst>
                    <a:ext uri="{9D8B030D-6E8A-4147-A177-3AD203B41FA5}">
                      <a16:colId xmlns:a16="http://schemas.microsoft.com/office/drawing/2014/main" val="2857502177"/>
                    </a:ext>
                  </a:extLst>
                </a:gridCol>
              </a:tblGrid>
              <a:tr h="532601">
                <a:tc gridSpan="2">
                  <a:txBody>
                    <a:bodyPr/>
                    <a:lstStyle/>
                    <a:p>
                      <a:r>
                        <a:rPr lang="tr-TR" sz="2800" b="1" dirty="0">
                          <a:latin typeface="Aptos" panose="020B0004020202020204" pitchFamily="34" charset="0"/>
                        </a:rPr>
                        <a:t>Mezun Öğrenci Sayıları (2015-)</a:t>
                      </a:r>
                    </a:p>
                  </a:txBody>
                  <a:tcPr anchor="ctr"/>
                </a:tc>
                <a:tc hMerge="1">
                  <a:txBody>
                    <a:bodyPr/>
                    <a:lstStyle/>
                    <a:p>
                      <a:endParaRPr lang="tr-TR" dirty="0"/>
                    </a:p>
                  </a:txBody>
                  <a:tcPr/>
                </a:tc>
                <a:extLst>
                  <a:ext uri="{0D108BD9-81ED-4DB2-BD59-A6C34878D82A}">
                    <a16:rowId xmlns:a16="http://schemas.microsoft.com/office/drawing/2014/main" val="1188333762"/>
                  </a:ext>
                </a:extLst>
              </a:tr>
              <a:tr h="532601">
                <a:tc>
                  <a:txBody>
                    <a:bodyPr/>
                    <a:lstStyle/>
                    <a:p>
                      <a:r>
                        <a:rPr lang="tr-TR" sz="2800" dirty="0">
                          <a:latin typeface="Aptos" panose="020B0004020202020204" pitchFamily="34" charset="0"/>
                        </a:rPr>
                        <a:t>2015</a:t>
                      </a:r>
                    </a:p>
                  </a:txBody>
                  <a:tcPr anchor="ctr"/>
                </a:tc>
                <a:tc>
                  <a:txBody>
                    <a:bodyPr/>
                    <a:lstStyle/>
                    <a:p>
                      <a:r>
                        <a:rPr lang="tr-TR" sz="2800" dirty="0">
                          <a:latin typeface="Aptos" panose="020B0004020202020204" pitchFamily="34" charset="0"/>
                        </a:rPr>
                        <a:t>34</a:t>
                      </a:r>
                    </a:p>
                  </a:txBody>
                  <a:tcPr anchor="ctr"/>
                </a:tc>
                <a:extLst>
                  <a:ext uri="{0D108BD9-81ED-4DB2-BD59-A6C34878D82A}">
                    <a16:rowId xmlns:a16="http://schemas.microsoft.com/office/drawing/2014/main" val="3635905499"/>
                  </a:ext>
                </a:extLst>
              </a:tr>
              <a:tr h="532601">
                <a:tc>
                  <a:txBody>
                    <a:bodyPr/>
                    <a:lstStyle/>
                    <a:p>
                      <a:r>
                        <a:rPr lang="tr-TR" sz="2800" dirty="0">
                          <a:latin typeface="Aptos" panose="020B0004020202020204" pitchFamily="34" charset="0"/>
                        </a:rPr>
                        <a:t>2016</a:t>
                      </a:r>
                    </a:p>
                  </a:txBody>
                  <a:tcPr anchor="ctr"/>
                </a:tc>
                <a:tc>
                  <a:txBody>
                    <a:bodyPr/>
                    <a:lstStyle/>
                    <a:p>
                      <a:r>
                        <a:rPr lang="tr-TR" sz="2800" dirty="0">
                          <a:latin typeface="Aptos" panose="020B0004020202020204" pitchFamily="34" charset="0"/>
                        </a:rPr>
                        <a:t>56</a:t>
                      </a:r>
                    </a:p>
                  </a:txBody>
                  <a:tcPr anchor="ctr"/>
                </a:tc>
                <a:extLst>
                  <a:ext uri="{0D108BD9-81ED-4DB2-BD59-A6C34878D82A}">
                    <a16:rowId xmlns:a16="http://schemas.microsoft.com/office/drawing/2014/main" val="3982806491"/>
                  </a:ext>
                </a:extLst>
              </a:tr>
              <a:tr h="532601">
                <a:tc>
                  <a:txBody>
                    <a:bodyPr/>
                    <a:lstStyle/>
                    <a:p>
                      <a:r>
                        <a:rPr lang="tr-TR" sz="2800" dirty="0">
                          <a:latin typeface="Aptos" panose="020B0004020202020204" pitchFamily="34" charset="0"/>
                        </a:rPr>
                        <a:t>2017</a:t>
                      </a:r>
                    </a:p>
                  </a:txBody>
                  <a:tcPr anchor="ctr"/>
                </a:tc>
                <a:tc>
                  <a:txBody>
                    <a:bodyPr/>
                    <a:lstStyle/>
                    <a:p>
                      <a:r>
                        <a:rPr lang="tr-TR" sz="2800" dirty="0">
                          <a:latin typeface="Aptos" panose="020B0004020202020204" pitchFamily="34" charset="0"/>
                        </a:rPr>
                        <a:t>45</a:t>
                      </a:r>
                    </a:p>
                  </a:txBody>
                  <a:tcPr anchor="ctr"/>
                </a:tc>
                <a:extLst>
                  <a:ext uri="{0D108BD9-81ED-4DB2-BD59-A6C34878D82A}">
                    <a16:rowId xmlns:a16="http://schemas.microsoft.com/office/drawing/2014/main" val="3234264994"/>
                  </a:ext>
                </a:extLst>
              </a:tr>
              <a:tr h="532601">
                <a:tc>
                  <a:txBody>
                    <a:bodyPr/>
                    <a:lstStyle/>
                    <a:p>
                      <a:r>
                        <a:rPr lang="tr-TR" sz="2800" dirty="0">
                          <a:latin typeface="Aptos" panose="020B0004020202020204" pitchFamily="34" charset="0"/>
                        </a:rPr>
                        <a:t>2018</a:t>
                      </a:r>
                    </a:p>
                  </a:txBody>
                  <a:tcPr anchor="ctr"/>
                </a:tc>
                <a:tc>
                  <a:txBody>
                    <a:bodyPr/>
                    <a:lstStyle/>
                    <a:p>
                      <a:r>
                        <a:rPr lang="tr-TR" sz="2800" dirty="0">
                          <a:latin typeface="Aptos" panose="020B0004020202020204" pitchFamily="34" charset="0"/>
                        </a:rPr>
                        <a:t>46</a:t>
                      </a:r>
                    </a:p>
                  </a:txBody>
                  <a:tcPr anchor="ctr"/>
                </a:tc>
                <a:extLst>
                  <a:ext uri="{0D108BD9-81ED-4DB2-BD59-A6C34878D82A}">
                    <a16:rowId xmlns:a16="http://schemas.microsoft.com/office/drawing/2014/main" val="393242188"/>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2019</a:t>
                      </a:r>
                    </a:p>
                  </a:txBody>
                  <a:tcPr anchor="ctr"/>
                </a:tc>
                <a:tc>
                  <a:txBody>
                    <a:bodyPr/>
                    <a:lstStyle/>
                    <a:p>
                      <a:r>
                        <a:rPr lang="tr-TR" sz="2800" b="0" dirty="0">
                          <a:latin typeface="Aptos" panose="020B0004020202020204" pitchFamily="34" charset="0"/>
                        </a:rPr>
                        <a:t>48</a:t>
                      </a:r>
                    </a:p>
                  </a:txBody>
                  <a:tcPr anchor="ctr"/>
                </a:tc>
                <a:extLst>
                  <a:ext uri="{0D108BD9-81ED-4DB2-BD59-A6C34878D82A}">
                    <a16:rowId xmlns:a16="http://schemas.microsoft.com/office/drawing/2014/main" val="1562423589"/>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2020</a:t>
                      </a:r>
                    </a:p>
                  </a:txBody>
                  <a:tcPr anchor="ctr"/>
                </a:tc>
                <a:tc>
                  <a:txBody>
                    <a:bodyPr/>
                    <a:lstStyle/>
                    <a:p>
                      <a:r>
                        <a:rPr lang="tr-TR" sz="2800" b="0" dirty="0">
                          <a:latin typeface="Aptos" panose="020B0004020202020204" pitchFamily="34" charset="0"/>
                        </a:rPr>
                        <a:t>47</a:t>
                      </a:r>
                    </a:p>
                  </a:txBody>
                  <a:tcPr anchor="ctr"/>
                </a:tc>
                <a:extLst>
                  <a:ext uri="{0D108BD9-81ED-4DB2-BD59-A6C34878D82A}">
                    <a16:rowId xmlns:a16="http://schemas.microsoft.com/office/drawing/2014/main" val="245124993"/>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2021</a:t>
                      </a:r>
                    </a:p>
                  </a:txBody>
                  <a:tcPr anchor="ctr"/>
                </a:tc>
                <a:tc>
                  <a:txBody>
                    <a:bodyPr/>
                    <a:lstStyle/>
                    <a:p>
                      <a:r>
                        <a:rPr lang="tr-TR" sz="2800" b="0" dirty="0">
                          <a:latin typeface="Aptos" panose="020B0004020202020204" pitchFamily="34" charset="0"/>
                        </a:rPr>
                        <a:t>17</a:t>
                      </a:r>
                    </a:p>
                  </a:txBody>
                  <a:tcPr anchor="ctr"/>
                </a:tc>
                <a:extLst>
                  <a:ext uri="{0D108BD9-81ED-4DB2-BD59-A6C34878D82A}">
                    <a16:rowId xmlns:a16="http://schemas.microsoft.com/office/drawing/2014/main" val="2707048135"/>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2022</a:t>
                      </a:r>
                    </a:p>
                  </a:txBody>
                  <a:tcPr anchor="ctr"/>
                </a:tc>
                <a:tc>
                  <a:txBody>
                    <a:bodyPr/>
                    <a:lstStyle/>
                    <a:p>
                      <a:r>
                        <a:rPr lang="tr-TR" sz="2800" b="0" dirty="0">
                          <a:latin typeface="Aptos" panose="020B0004020202020204" pitchFamily="34" charset="0"/>
                        </a:rPr>
                        <a:t>11</a:t>
                      </a:r>
                    </a:p>
                  </a:txBody>
                  <a:tcPr anchor="ctr"/>
                </a:tc>
                <a:extLst>
                  <a:ext uri="{0D108BD9-81ED-4DB2-BD59-A6C34878D82A}">
                    <a16:rowId xmlns:a16="http://schemas.microsoft.com/office/drawing/2014/main" val="3598807319"/>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2023</a:t>
                      </a:r>
                    </a:p>
                  </a:txBody>
                  <a:tcPr anchor="ctr"/>
                </a:tc>
                <a:tc>
                  <a:txBody>
                    <a:bodyPr/>
                    <a:lstStyle/>
                    <a:p>
                      <a:r>
                        <a:rPr lang="tr-TR" sz="2800" b="0" dirty="0">
                          <a:latin typeface="Aptos" panose="020B0004020202020204" pitchFamily="34" charset="0"/>
                        </a:rPr>
                        <a:t>4</a:t>
                      </a:r>
                    </a:p>
                  </a:txBody>
                  <a:tcPr anchor="ctr"/>
                </a:tc>
                <a:extLst>
                  <a:ext uri="{0D108BD9-81ED-4DB2-BD59-A6C34878D82A}">
                    <a16:rowId xmlns:a16="http://schemas.microsoft.com/office/drawing/2014/main" val="2132351122"/>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2024</a:t>
                      </a:r>
                    </a:p>
                  </a:txBody>
                  <a:tcPr anchor="ctr"/>
                </a:tc>
                <a:tc>
                  <a:txBody>
                    <a:bodyPr/>
                    <a:lstStyle/>
                    <a:p>
                      <a:r>
                        <a:rPr lang="tr-TR" sz="2800" b="0" dirty="0">
                          <a:latin typeface="Aptos" panose="020B0004020202020204" pitchFamily="34" charset="0"/>
                        </a:rPr>
                        <a:t>3</a:t>
                      </a:r>
                    </a:p>
                  </a:txBody>
                  <a:tcPr anchor="ctr"/>
                </a:tc>
                <a:extLst>
                  <a:ext uri="{0D108BD9-81ED-4DB2-BD59-A6C34878D82A}">
                    <a16:rowId xmlns:a16="http://schemas.microsoft.com/office/drawing/2014/main" val="2551459645"/>
                  </a:ext>
                </a:extLst>
              </a:tr>
              <a:tr h="532601">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dirty="0">
                          <a:latin typeface="Aptos" panose="020B0004020202020204" pitchFamily="34" charset="0"/>
                        </a:rPr>
                        <a:t>2025</a:t>
                      </a:r>
                    </a:p>
                  </a:txBody>
                  <a:tcPr anchor="ctr"/>
                </a:tc>
                <a:tc>
                  <a:txBody>
                    <a:bodyPr/>
                    <a:lstStyle/>
                    <a:p>
                      <a:endParaRPr lang="tr-TR" sz="2800" b="0" dirty="0">
                        <a:latin typeface="Aptos" panose="020B0004020202020204" pitchFamily="34" charset="0"/>
                      </a:endParaRPr>
                    </a:p>
                  </a:txBody>
                  <a:tcPr anchor="ctr"/>
                </a:tc>
                <a:extLst>
                  <a:ext uri="{0D108BD9-81ED-4DB2-BD59-A6C34878D82A}">
                    <a16:rowId xmlns:a16="http://schemas.microsoft.com/office/drawing/2014/main" val="3036755942"/>
                  </a:ext>
                </a:extLst>
              </a:tr>
              <a:tr h="971214">
                <a:tc>
                  <a:txBody>
                    <a:bodyPr/>
                    <a:lstStyle/>
                    <a:p>
                      <a:pPr marL="0" marR="0" lvl="0" indent="0" algn="ctr" defTabSz="584229" rtl="0" eaLnBrk="1" fontAlgn="auto" latinLnBrk="0" hangingPunct="1">
                        <a:lnSpc>
                          <a:spcPct val="100000"/>
                        </a:lnSpc>
                        <a:spcBef>
                          <a:spcPts val="0"/>
                        </a:spcBef>
                        <a:spcAft>
                          <a:spcPts val="0"/>
                        </a:spcAft>
                        <a:buClrTx/>
                        <a:buSzTx/>
                        <a:buFontTx/>
                        <a:buNone/>
                        <a:tabLst/>
                        <a:defRPr/>
                      </a:pPr>
                      <a:r>
                        <a:rPr lang="tr-TR" sz="2800" b="1" i="0" dirty="0">
                          <a:latin typeface="Aptos" panose="020B0004020202020204" pitchFamily="34" charset="0"/>
                        </a:rPr>
                        <a:t>Toplam Mezun Öğrenci Sayısı</a:t>
                      </a:r>
                    </a:p>
                  </a:txBody>
                  <a:tcPr anchor="ctr"/>
                </a:tc>
                <a:tc>
                  <a:txBody>
                    <a:bodyPr/>
                    <a:lstStyle/>
                    <a:p>
                      <a:r>
                        <a:rPr lang="tr-TR" sz="2800" b="1" dirty="0">
                          <a:latin typeface="Aptos" panose="020B0004020202020204" pitchFamily="34" charset="0"/>
                        </a:rPr>
                        <a:t>311</a:t>
                      </a:r>
                    </a:p>
                  </a:txBody>
                  <a:tcPr anchor="ctr"/>
                </a:tc>
                <a:extLst>
                  <a:ext uri="{0D108BD9-81ED-4DB2-BD59-A6C34878D82A}">
                    <a16:rowId xmlns:a16="http://schemas.microsoft.com/office/drawing/2014/main" val="3501891542"/>
                  </a:ext>
                </a:extLst>
              </a:tr>
            </a:tbl>
          </a:graphicData>
        </a:graphic>
      </p:graphicFrame>
    </p:spTree>
    <p:extLst>
      <p:ext uri="{BB962C8B-B14F-4D97-AF65-F5344CB8AC3E}">
        <p14:creationId xmlns:p14="http://schemas.microsoft.com/office/powerpoint/2010/main" val="2874353229"/>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C482C-32F7-07C6-C569-BD129138B0E2}"/>
            </a:ext>
          </a:extLst>
        </p:cNvPr>
        <p:cNvGrpSpPr/>
        <p:nvPr/>
      </p:nvGrpSpPr>
      <p:grpSpPr>
        <a:xfrm>
          <a:off x="0" y="0"/>
          <a:ext cx="0" cy="0"/>
          <a:chOff x="0" y="0"/>
          <a:chExt cx="0" cy="0"/>
        </a:xfrm>
      </p:grpSpPr>
      <p:graphicFrame>
        <p:nvGraphicFramePr>
          <p:cNvPr id="3" name="Tablo 2">
            <a:extLst>
              <a:ext uri="{FF2B5EF4-FFF2-40B4-BE49-F238E27FC236}">
                <a16:creationId xmlns:a16="http://schemas.microsoft.com/office/drawing/2014/main" id="{18EDAA22-D969-0F8F-B871-EA0B65F4C28F}"/>
              </a:ext>
            </a:extLst>
          </p:cNvPr>
          <p:cNvGraphicFramePr>
            <a:graphicFrameLocks noGrp="1"/>
          </p:cNvGraphicFramePr>
          <p:nvPr>
            <p:extLst>
              <p:ext uri="{D42A27DB-BD31-4B8C-83A1-F6EECF244321}">
                <p14:modId xmlns:p14="http://schemas.microsoft.com/office/powerpoint/2010/main" val="4072299080"/>
              </p:ext>
            </p:extLst>
          </p:nvPr>
        </p:nvGraphicFramePr>
        <p:xfrm>
          <a:off x="1128586" y="3336323"/>
          <a:ext cx="10747632" cy="5016844"/>
        </p:xfrm>
        <a:graphic>
          <a:graphicData uri="http://schemas.openxmlformats.org/drawingml/2006/table">
            <a:tbl>
              <a:tblPr>
                <a:tableStyleId>{69012ECD-51FC-41F1-AA8D-1B2483CD663E}</a:tableStyleId>
              </a:tblPr>
              <a:tblGrid>
                <a:gridCol w="3774858">
                  <a:extLst>
                    <a:ext uri="{9D8B030D-6E8A-4147-A177-3AD203B41FA5}">
                      <a16:colId xmlns:a16="http://schemas.microsoft.com/office/drawing/2014/main" val="1727231187"/>
                    </a:ext>
                  </a:extLst>
                </a:gridCol>
                <a:gridCol w="1879190">
                  <a:extLst>
                    <a:ext uri="{9D8B030D-6E8A-4147-A177-3AD203B41FA5}">
                      <a16:colId xmlns:a16="http://schemas.microsoft.com/office/drawing/2014/main" val="2894015716"/>
                    </a:ext>
                  </a:extLst>
                </a:gridCol>
                <a:gridCol w="1693739">
                  <a:extLst>
                    <a:ext uri="{9D8B030D-6E8A-4147-A177-3AD203B41FA5}">
                      <a16:colId xmlns:a16="http://schemas.microsoft.com/office/drawing/2014/main" val="735972884"/>
                    </a:ext>
                  </a:extLst>
                </a:gridCol>
                <a:gridCol w="1706106">
                  <a:extLst>
                    <a:ext uri="{9D8B030D-6E8A-4147-A177-3AD203B41FA5}">
                      <a16:colId xmlns:a16="http://schemas.microsoft.com/office/drawing/2014/main" val="3731350999"/>
                    </a:ext>
                  </a:extLst>
                </a:gridCol>
                <a:gridCol w="1693739">
                  <a:extLst>
                    <a:ext uri="{9D8B030D-6E8A-4147-A177-3AD203B41FA5}">
                      <a16:colId xmlns:a16="http://schemas.microsoft.com/office/drawing/2014/main" val="2410713688"/>
                    </a:ext>
                  </a:extLst>
                </a:gridCol>
              </a:tblGrid>
              <a:tr h="1852522">
                <a:tc>
                  <a:txBody>
                    <a:bodyPr/>
                    <a:lstStyle/>
                    <a:p>
                      <a:pPr marL="0" marR="0" indent="0" algn="ctr" defTabSz="584200" rtl="0" fontAlgn="b" latinLnBrk="0">
                        <a:lnSpc>
                          <a:spcPct val="100000"/>
                        </a:lnSpc>
                        <a:spcBef>
                          <a:spcPts val="0"/>
                        </a:spcBef>
                        <a:spcAft>
                          <a:spcPts val="0"/>
                        </a:spcAft>
                        <a:buClrTx/>
                        <a:buSzTx/>
                        <a:buFontTx/>
                        <a:buNone/>
                        <a:tabLst/>
                      </a:pPr>
                      <a:r>
                        <a:rPr lang="tr-TR" sz="2400" b="1" i="0" u="none" strike="noStrike" cap="none" spc="0" baseline="0" dirty="0">
                          <a:ln>
                            <a:noFill/>
                          </a:ln>
                          <a:solidFill>
                            <a:schemeClr val="tx1"/>
                          </a:solidFill>
                          <a:effectLst/>
                          <a:uFillTx/>
                          <a:latin typeface="Aptos" panose="020B0004020202020204" pitchFamily="34" charset="0"/>
                          <a:ea typeface="+mn-ea"/>
                          <a:cs typeface="Arial" panose="020B0604020202020204" pitchFamily="34" charset="0"/>
                          <a:sym typeface="Helvetica Light"/>
                        </a:rPr>
                        <a:t>Ekonometri Bölümü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u="none" strike="noStrike" dirty="0">
                          <a:effectLst/>
                          <a:latin typeface="Aptos" panose="020B0004020202020204" pitchFamily="34" charset="0"/>
                          <a:cs typeface="Arial" panose="020B0604020202020204" pitchFamily="34" charset="0"/>
                        </a:rPr>
                        <a:t>En Küçük Puan</a:t>
                      </a:r>
                      <a:endParaRPr lang="tr-TR" sz="2400" b="1" i="0" u="none" strike="noStrike" dirty="0">
                        <a:solidFill>
                          <a:srgbClr val="000000"/>
                        </a:solidFill>
                        <a:effectLst/>
                        <a:latin typeface="Aptos" panose="020B0004020202020204" pitchFamily="34" charset="0"/>
                        <a:cs typeface="Arial" panose="020B0604020202020204" pitchFamily="34" charset="0"/>
                      </a:endParaRP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u="none" strike="noStrike" dirty="0">
                          <a:effectLst/>
                          <a:latin typeface="Aptos" panose="020B0004020202020204" pitchFamily="34" charset="0"/>
                          <a:cs typeface="Arial" panose="020B0604020202020204" pitchFamily="34" charset="0"/>
                        </a:rPr>
                        <a:t>En Büyük Puan</a:t>
                      </a:r>
                      <a:endParaRPr lang="tr-TR" sz="2400" b="1" i="0" u="none" strike="noStrike" dirty="0">
                        <a:solidFill>
                          <a:srgbClr val="000000"/>
                        </a:solidFill>
                        <a:effectLst/>
                        <a:latin typeface="Aptos" panose="020B0004020202020204" pitchFamily="34" charset="0"/>
                        <a:cs typeface="Arial" panose="020B0604020202020204" pitchFamily="34" charset="0"/>
                      </a:endParaRP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u="none" strike="noStrike" dirty="0">
                          <a:effectLst/>
                          <a:latin typeface="Aptos" panose="020B0004020202020204" pitchFamily="34" charset="0"/>
                          <a:cs typeface="Arial" panose="020B0604020202020204" pitchFamily="34" charset="0"/>
                        </a:rPr>
                        <a:t>Kontenjan</a:t>
                      </a:r>
                      <a:endParaRPr lang="tr-TR" sz="2400" b="1" i="0" u="none" strike="noStrike" dirty="0">
                        <a:solidFill>
                          <a:srgbClr val="000000"/>
                        </a:solidFill>
                        <a:effectLst/>
                        <a:latin typeface="Aptos" panose="020B0004020202020204" pitchFamily="34" charset="0"/>
                        <a:cs typeface="Arial" panose="020B0604020202020204" pitchFamily="34" charset="0"/>
                      </a:endParaRP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u="none" strike="noStrike" dirty="0">
                          <a:effectLst/>
                          <a:latin typeface="Aptos" panose="020B0004020202020204" pitchFamily="34" charset="0"/>
                          <a:cs typeface="Arial" panose="020B0604020202020204" pitchFamily="34" charset="0"/>
                        </a:rPr>
                        <a:t>Yerleşen</a:t>
                      </a:r>
                      <a:endParaRPr lang="tr-TR" sz="2400" b="1" i="0" u="none" strike="noStrike" dirty="0">
                        <a:solidFill>
                          <a:srgbClr val="000000"/>
                        </a:solidFill>
                        <a:effectLst/>
                        <a:latin typeface="Aptos" panose="020B0004020202020204" pitchFamily="34" charset="0"/>
                        <a:cs typeface="Arial" panose="020B0604020202020204" pitchFamily="34" charset="0"/>
                      </a:endParaRP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0589007"/>
                  </a:ext>
                </a:extLst>
              </a:tr>
              <a:tr h="1054774">
                <a:tc>
                  <a:txBody>
                    <a:bodyPr/>
                    <a:lstStyle/>
                    <a:p>
                      <a:pPr algn="ctr" fontAlgn="b"/>
                      <a:r>
                        <a:rPr lang="tr-TR" sz="2400" b="1" u="none" strike="noStrike" dirty="0">
                          <a:effectLst/>
                          <a:latin typeface="Aptos" panose="020B0004020202020204" pitchFamily="34" charset="0"/>
                          <a:cs typeface="Arial" panose="020B0604020202020204" pitchFamily="34" charset="0"/>
                        </a:rPr>
                        <a:t>2024</a:t>
                      </a:r>
                      <a:endParaRPr lang="tr-TR" sz="2400" b="1" i="0" u="none" strike="noStrike" dirty="0">
                        <a:solidFill>
                          <a:srgbClr val="000000"/>
                        </a:solidFill>
                        <a:effectLst/>
                        <a:latin typeface="Aptos" panose="020B0004020202020204" pitchFamily="34" charset="0"/>
                        <a:cs typeface="Arial" panose="020B0604020202020204" pitchFamily="34" charset="0"/>
                      </a:endParaRP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252,14</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291,84</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30</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31</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2167039"/>
                  </a:ext>
                </a:extLst>
              </a:tr>
              <a:tr h="1054774">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2025</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277,16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311,63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528231"/>
                  </a:ext>
                </a:extLst>
              </a:tr>
              <a:tr h="1054774">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2026</a:t>
                      </a:r>
                    </a:p>
                  </a:txBody>
                  <a:tcPr marL="1146" marR="1146" marT="114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299,73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0" i="0" u="none" strike="noStrike" dirty="0">
                          <a:solidFill>
                            <a:srgbClr val="000000"/>
                          </a:solidFill>
                          <a:effectLst/>
                          <a:latin typeface="Aptos" panose="020B0004020202020204" pitchFamily="34" charset="0"/>
                          <a:cs typeface="Arial" panose="020B0604020202020204" pitchFamily="34" charset="0"/>
                        </a:rPr>
                        <a:t>325,47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tr-TR" sz="2400" b="1" i="0" u="none" strike="noStrike" dirty="0">
                          <a:solidFill>
                            <a:srgbClr val="000000"/>
                          </a:solidFill>
                          <a:effectLst/>
                          <a:latin typeface="Aptos" panose="020B0004020202020204" pitchFamily="34" charset="0"/>
                          <a:cs typeface="Arial" panose="020B0604020202020204" pitchFamily="34" charset="0"/>
                        </a:rPr>
                        <a:t>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4755154"/>
                  </a:ext>
                </a:extLst>
              </a:tr>
            </a:tbl>
          </a:graphicData>
        </a:graphic>
      </p:graphicFrame>
      <p:sp>
        <p:nvSpPr>
          <p:cNvPr id="4" name="Başlık 1">
            <a:extLst>
              <a:ext uri="{FF2B5EF4-FFF2-40B4-BE49-F238E27FC236}">
                <a16:creationId xmlns:a16="http://schemas.microsoft.com/office/drawing/2014/main" id="{6637815A-F47D-24D8-6422-903CF4F65007}"/>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Başvuru ve İstatistikler</a:t>
            </a:r>
            <a:br>
              <a:rPr lang="tr-TR" sz="3200" dirty="0">
                <a:latin typeface="Aptos Display" panose="020B0004020202020204" pitchFamily="34" charset="0"/>
                <a:cs typeface="+mn-cs"/>
              </a:rPr>
            </a:br>
            <a:r>
              <a:rPr lang="tr-TR" sz="3200" i="1" dirty="0">
                <a:latin typeface="Aptos Display" panose="020B0004020202020204" pitchFamily="34" charset="0"/>
                <a:cs typeface="+mn-cs"/>
              </a:rPr>
              <a:t>Puan ve Kayıt İstatistikleri</a:t>
            </a:r>
          </a:p>
        </p:txBody>
      </p:sp>
    </p:spTree>
    <p:extLst>
      <p:ext uri="{BB962C8B-B14F-4D97-AF65-F5344CB8AC3E}">
        <p14:creationId xmlns:p14="http://schemas.microsoft.com/office/powerpoint/2010/main" val="742736794"/>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B326E-7AA1-38A5-660A-B67DA2E84898}"/>
            </a:ext>
          </a:extLst>
        </p:cNvPr>
        <p:cNvGrpSpPr/>
        <p:nvPr/>
      </p:nvGrpSpPr>
      <p:grpSpPr>
        <a:xfrm>
          <a:off x="0" y="0"/>
          <a:ext cx="0" cy="0"/>
          <a:chOff x="0" y="0"/>
          <a:chExt cx="0" cy="0"/>
        </a:xfrm>
      </p:grpSpPr>
      <p:sp>
        <p:nvSpPr>
          <p:cNvPr id="4" name="Başlık 1">
            <a:extLst>
              <a:ext uri="{FF2B5EF4-FFF2-40B4-BE49-F238E27FC236}">
                <a16:creationId xmlns:a16="http://schemas.microsoft.com/office/drawing/2014/main" id="{0752910F-F542-F05F-ED26-C2410B33BEA5}"/>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Başvuru ve İstatistikler</a:t>
            </a:r>
            <a:br>
              <a:rPr lang="tr-TR" sz="3200" dirty="0">
                <a:latin typeface="Aptos Display" panose="020B0004020202020204" pitchFamily="34" charset="0"/>
                <a:cs typeface="+mn-cs"/>
              </a:rPr>
            </a:br>
            <a:r>
              <a:rPr lang="tr-TR" sz="3200" i="1" dirty="0">
                <a:latin typeface="Aptos Display" panose="020B0004020202020204" pitchFamily="34" charset="0"/>
                <a:cs typeface="+mn-cs"/>
              </a:rPr>
              <a:t>Puan ve Kayıt İstatistikleri</a:t>
            </a:r>
          </a:p>
        </p:txBody>
      </p:sp>
      <p:pic>
        <p:nvPicPr>
          <p:cNvPr id="5" name="Resim 4">
            <a:extLst>
              <a:ext uri="{FF2B5EF4-FFF2-40B4-BE49-F238E27FC236}">
                <a16:creationId xmlns:a16="http://schemas.microsoft.com/office/drawing/2014/main" id="{B3A65FB1-7896-46B5-DDD0-FCC60B218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795" y="2063578"/>
            <a:ext cx="5887210" cy="7356389"/>
          </a:xfrm>
          <a:prstGeom prst="rect">
            <a:avLst/>
          </a:prstGeom>
        </p:spPr>
      </p:pic>
    </p:spTree>
    <p:extLst>
      <p:ext uri="{BB962C8B-B14F-4D97-AF65-F5344CB8AC3E}">
        <p14:creationId xmlns:p14="http://schemas.microsoft.com/office/powerpoint/2010/main" val="4015080340"/>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B1663-5DC3-82B1-C11A-EF1A1FF01CBC}"/>
            </a:ext>
          </a:extLst>
        </p:cNvPr>
        <p:cNvGrpSpPr/>
        <p:nvPr/>
      </p:nvGrpSpPr>
      <p:grpSpPr>
        <a:xfrm>
          <a:off x="0" y="0"/>
          <a:ext cx="0" cy="0"/>
          <a:chOff x="0" y="0"/>
          <a:chExt cx="0" cy="0"/>
        </a:xfrm>
      </p:grpSpPr>
      <p:sp>
        <p:nvSpPr>
          <p:cNvPr id="4" name="Başlık 1">
            <a:extLst>
              <a:ext uri="{FF2B5EF4-FFF2-40B4-BE49-F238E27FC236}">
                <a16:creationId xmlns:a16="http://schemas.microsoft.com/office/drawing/2014/main" id="{D01DCBEF-E142-E840-8498-6321FCCCA324}"/>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Başvuru ve İstatistikler</a:t>
            </a:r>
            <a:br>
              <a:rPr lang="tr-TR" sz="3200" dirty="0">
                <a:latin typeface="Aptos Display" panose="020B0004020202020204" pitchFamily="34" charset="0"/>
                <a:cs typeface="+mn-cs"/>
              </a:rPr>
            </a:br>
            <a:r>
              <a:rPr lang="tr-TR" sz="3200" i="1" dirty="0">
                <a:latin typeface="Aptos Display" panose="020B0004020202020204" pitchFamily="34" charset="0"/>
                <a:cs typeface="+mn-cs"/>
              </a:rPr>
              <a:t>ÇAP ve </a:t>
            </a:r>
            <a:r>
              <a:rPr lang="tr-TR" sz="3200" i="1" dirty="0" err="1">
                <a:latin typeface="Aptos Display" panose="020B0004020202020204" pitchFamily="34" charset="0"/>
                <a:cs typeface="+mn-cs"/>
              </a:rPr>
              <a:t>Yandal</a:t>
            </a:r>
            <a:r>
              <a:rPr lang="tr-TR" sz="3200" i="1" dirty="0">
                <a:latin typeface="Aptos Display" panose="020B0004020202020204" pitchFamily="34" charset="0"/>
                <a:cs typeface="+mn-cs"/>
              </a:rPr>
              <a:t> Olanakları</a:t>
            </a:r>
          </a:p>
        </p:txBody>
      </p:sp>
      <p:pic>
        <p:nvPicPr>
          <p:cNvPr id="3" name="Resim 2">
            <a:extLst>
              <a:ext uri="{FF2B5EF4-FFF2-40B4-BE49-F238E27FC236}">
                <a16:creationId xmlns:a16="http://schemas.microsoft.com/office/drawing/2014/main" id="{43FBE404-ADE3-7ADB-E691-3213DF0E9C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0433" y="1819863"/>
            <a:ext cx="6203934" cy="7752153"/>
          </a:xfrm>
          <a:prstGeom prst="rect">
            <a:avLst/>
          </a:prstGeom>
        </p:spPr>
      </p:pic>
    </p:spTree>
    <p:extLst>
      <p:ext uri="{BB962C8B-B14F-4D97-AF65-F5344CB8AC3E}">
        <p14:creationId xmlns:p14="http://schemas.microsoft.com/office/powerpoint/2010/main" val="4289426248"/>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D8DAE-35B0-97A9-16B4-E51E917B9350}"/>
            </a:ext>
          </a:extLst>
        </p:cNvPr>
        <p:cNvGrpSpPr/>
        <p:nvPr/>
      </p:nvGrpSpPr>
      <p:grpSpPr>
        <a:xfrm>
          <a:off x="0" y="0"/>
          <a:ext cx="0" cy="0"/>
          <a:chOff x="0" y="0"/>
          <a:chExt cx="0" cy="0"/>
        </a:xfrm>
      </p:grpSpPr>
      <p:sp>
        <p:nvSpPr>
          <p:cNvPr id="4" name="Başlık 1">
            <a:extLst>
              <a:ext uri="{FF2B5EF4-FFF2-40B4-BE49-F238E27FC236}">
                <a16:creationId xmlns:a16="http://schemas.microsoft.com/office/drawing/2014/main" id="{586C6CBB-562C-7921-ABCA-B10DBB6AE794}"/>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Bölüm Faaliyetleri</a:t>
            </a:r>
            <a:br>
              <a:rPr lang="tr-TR" sz="3200" dirty="0">
                <a:latin typeface="Aptos Display" panose="020B0004020202020204" pitchFamily="34" charset="0"/>
                <a:cs typeface="+mn-cs"/>
              </a:rPr>
            </a:br>
            <a:r>
              <a:rPr lang="it-IT" sz="3200" i="1" dirty="0">
                <a:latin typeface="Aptos Display" panose="020B0004020202020204" pitchFamily="34" charset="0"/>
                <a:cs typeface="+mn-cs"/>
              </a:rPr>
              <a:t>Ekonometri ve Veri Analizi Topluluğu – EVAT</a:t>
            </a:r>
            <a:endParaRPr lang="tr-TR" sz="3200" i="1" dirty="0">
              <a:latin typeface="Aptos Display" panose="020B0004020202020204" pitchFamily="34" charset="0"/>
              <a:cs typeface="+mn-cs"/>
            </a:endParaRPr>
          </a:p>
        </p:txBody>
      </p:sp>
      <p:sp>
        <p:nvSpPr>
          <p:cNvPr id="5" name="İçerik Yer Tutucusu 2">
            <a:extLst>
              <a:ext uri="{FF2B5EF4-FFF2-40B4-BE49-F238E27FC236}">
                <a16:creationId xmlns:a16="http://schemas.microsoft.com/office/drawing/2014/main" id="{48F146E1-306D-BC6E-D050-A8FF93CE8E0C}"/>
              </a:ext>
            </a:extLst>
          </p:cNvPr>
          <p:cNvSpPr txBox="1">
            <a:spLocks/>
          </p:cNvSpPr>
          <p:nvPr/>
        </p:nvSpPr>
        <p:spPr>
          <a:xfrm>
            <a:off x="716692" y="2446638"/>
            <a:ext cx="11504140" cy="6549081"/>
          </a:xfrm>
          <a:prstGeom prst="rect">
            <a:avLst/>
          </a:prstGeom>
        </p:spPr>
        <p:txBody>
          <a:bodyPr>
            <a:normAutofit lnSpcReduction="10000"/>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lnSpc>
                <a:spcPct val="120000"/>
              </a:lnSpc>
              <a:spcBef>
                <a:spcPts val="600"/>
              </a:spcBef>
              <a:spcAft>
                <a:spcPts val="600"/>
              </a:spcAft>
            </a:pPr>
            <a:r>
              <a:rPr lang="tr-TR" sz="2400" dirty="0">
                <a:latin typeface="Aptos" panose="020B0004020202020204" pitchFamily="34" charset="0"/>
              </a:rPr>
              <a:t>Üniversitemiz bünyesinde, ağırlıklı olarak Ekonometri Bölümü öğrencilerinin yer aldığı Ekonometri ve Veri Analizi Topluluğu (EVAT) kurulmuştur.</a:t>
            </a:r>
          </a:p>
          <a:p>
            <a:pPr algn="just" hangingPunct="1">
              <a:lnSpc>
                <a:spcPct val="120000"/>
              </a:lnSpc>
              <a:spcBef>
                <a:spcPts val="600"/>
              </a:spcBef>
              <a:spcAft>
                <a:spcPts val="600"/>
              </a:spcAft>
            </a:pPr>
            <a:r>
              <a:rPr lang="tr-TR" sz="2400" dirty="0">
                <a:latin typeface="Aptos" panose="020B0004020202020204" pitchFamily="34" charset="0"/>
              </a:rPr>
              <a:t>Topluluğun amacı;</a:t>
            </a:r>
          </a:p>
          <a:p>
            <a:pPr lvl="1" algn="just" hangingPunct="1">
              <a:lnSpc>
                <a:spcPct val="120000"/>
              </a:lnSpc>
              <a:spcBef>
                <a:spcPts val="600"/>
              </a:spcBef>
              <a:spcAft>
                <a:spcPts val="600"/>
              </a:spcAft>
            </a:pPr>
            <a:r>
              <a:rPr lang="tr-TR" sz="2400" dirty="0">
                <a:latin typeface="Aptos" panose="020B0004020202020204" pitchFamily="34" charset="0"/>
              </a:rPr>
              <a:t>veri odaklı düşünme becerilerini geliştirmek,</a:t>
            </a:r>
          </a:p>
          <a:p>
            <a:pPr lvl="1" algn="just" hangingPunct="1">
              <a:lnSpc>
                <a:spcPct val="120000"/>
              </a:lnSpc>
              <a:spcBef>
                <a:spcPts val="600"/>
              </a:spcBef>
              <a:spcAft>
                <a:spcPts val="600"/>
              </a:spcAft>
            </a:pPr>
            <a:r>
              <a:rPr lang="tr-TR" sz="2400" dirty="0">
                <a:latin typeface="Aptos" panose="020B0004020202020204" pitchFamily="34" charset="0"/>
              </a:rPr>
              <a:t>analitik ve sayısal yetkinlikleri artırmak,</a:t>
            </a:r>
          </a:p>
          <a:p>
            <a:pPr lvl="1" algn="just" hangingPunct="1">
              <a:lnSpc>
                <a:spcPct val="120000"/>
              </a:lnSpc>
              <a:spcBef>
                <a:spcPts val="600"/>
              </a:spcBef>
              <a:spcAft>
                <a:spcPts val="600"/>
              </a:spcAft>
            </a:pPr>
            <a:r>
              <a:rPr lang="tr-TR" sz="2400" dirty="0">
                <a:latin typeface="Aptos" panose="020B0004020202020204" pitchFamily="34" charset="0"/>
              </a:rPr>
              <a:t>teorik bilgiyi uygulama ile buluşturmaktır.</a:t>
            </a:r>
          </a:p>
          <a:p>
            <a:pPr algn="just" hangingPunct="1">
              <a:lnSpc>
                <a:spcPct val="120000"/>
              </a:lnSpc>
              <a:spcBef>
                <a:spcPts val="600"/>
              </a:spcBef>
              <a:spcAft>
                <a:spcPts val="600"/>
              </a:spcAft>
            </a:pPr>
            <a:r>
              <a:rPr lang="tr-TR" sz="2400" dirty="0">
                <a:latin typeface="Aptos" panose="020B0004020202020204" pitchFamily="34" charset="0"/>
              </a:rPr>
              <a:t>EVAT; ekonometri, istatistik, veri analizi, yapay zeka ve programlama alanlarına ilgi duyan öğrencileri bir araya getirerek:</a:t>
            </a:r>
          </a:p>
          <a:p>
            <a:pPr lvl="1" algn="just" hangingPunct="1">
              <a:lnSpc>
                <a:spcPct val="120000"/>
              </a:lnSpc>
              <a:spcBef>
                <a:spcPts val="600"/>
              </a:spcBef>
              <a:spcAft>
                <a:spcPts val="600"/>
              </a:spcAft>
            </a:pPr>
            <a:r>
              <a:rPr lang="tr-TR" sz="2400" dirty="0">
                <a:latin typeface="Aptos" panose="020B0004020202020204" pitchFamily="34" charset="0"/>
              </a:rPr>
              <a:t>seminerler</a:t>
            </a:r>
          </a:p>
          <a:p>
            <a:pPr lvl="1" algn="just" hangingPunct="1">
              <a:lnSpc>
                <a:spcPct val="120000"/>
              </a:lnSpc>
              <a:spcBef>
                <a:spcPts val="600"/>
              </a:spcBef>
              <a:spcAft>
                <a:spcPts val="600"/>
              </a:spcAft>
            </a:pPr>
            <a:r>
              <a:rPr lang="tr-TR" sz="2400" dirty="0">
                <a:latin typeface="Aptos" panose="020B0004020202020204" pitchFamily="34" charset="0"/>
              </a:rPr>
              <a:t>atölye çalışmaları</a:t>
            </a:r>
          </a:p>
          <a:p>
            <a:pPr lvl="1" algn="just" hangingPunct="1">
              <a:lnSpc>
                <a:spcPct val="120000"/>
              </a:lnSpc>
              <a:spcBef>
                <a:spcPts val="600"/>
              </a:spcBef>
              <a:spcAft>
                <a:spcPts val="600"/>
              </a:spcAft>
            </a:pPr>
            <a:r>
              <a:rPr lang="tr-TR" sz="2400" dirty="0">
                <a:latin typeface="Aptos" panose="020B0004020202020204" pitchFamily="34" charset="0"/>
              </a:rPr>
              <a:t>eğitimler</a:t>
            </a:r>
          </a:p>
          <a:p>
            <a:pPr lvl="1" algn="just" hangingPunct="1">
              <a:lnSpc>
                <a:spcPct val="120000"/>
              </a:lnSpc>
              <a:spcBef>
                <a:spcPts val="600"/>
              </a:spcBef>
              <a:spcAft>
                <a:spcPts val="600"/>
              </a:spcAft>
            </a:pPr>
            <a:r>
              <a:rPr lang="tr-TR" sz="2400" dirty="0">
                <a:latin typeface="Aptos" panose="020B0004020202020204" pitchFamily="34" charset="0"/>
              </a:rPr>
              <a:t>akademik ve sosyal etkinlikler düzenlemektedir.</a:t>
            </a:r>
          </a:p>
        </p:txBody>
      </p:sp>
    </p:spTree>
    <p:extLst>
      <p:ext uri="{BB962C8B-B14F-4D97-AF65-F5344CB8AC3E}">
        <p14:creationId xmlns:p14="http://schemas.microsoft.com/office/powerpoint/2010/main" val="548691916"/>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CF589-ECCA-605F-21C0-2124757BE639}"/>
            </a:ext>
          </a:extLst>
        </p:cNvPr>
        <p:cNvGrpSpPr/>
        <p:nvPr/>
      </p:nvGrpSpPr>
      <p:grpSpPr>
        <a:xfrm>
          <a:off x="0" y="0"/>
          <a:ext cx="0" cy="0"/>
          <a:chOff x="0" y="0"/>
          <a:chExt cx="0" cy="0"/>
        </a:xfrm>
      </p:grpSpPr>
      <p:sp>
        <p:nvSpPr>
          <p:cNvPr id="4" name="Başlık 1">
            <a:extLst>
              <a:ext uri="{FF2B5EF4-FFF2-40B4-BE49-F238E27FC236}">
                <a16:creationId xmlns:a16="http://schemas.microsoft.com/office/drawing/2014/main" id="{BFDEFD79-6DD4-5131-9C50-F82709E8E866}"/>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Bölüm Faaliyetleri</a:t>
            </a:r>
            <a:br>
              <a:rPr lang="tr-TR" sz="3200" dirty="0">
                <a:latin typeface="Aptos Display" panose="020B0004020202020204" pitchFamily="34" charset="0"/>
              </a:rPr>
            </a:br>
            <a:r>
              <a:rPr lang="it-IT" sz="3200" i="1" dirty="0">
                <a:latin typeface="Aptos Display" panose="020B0004020202020204" pitchFamily="34" charset="0"/>
              </a:rPr>
              <a:t>Ekonometri ve Veri Analizi Topluluğu – EVAT</a:t>
            </a:r>
            <a:endParaRPr lang="tr-TR" sz="3200" i="1" dirty="0">
              <a:latin typeface="Aptos Display" panose="020B0004020202020204" pitchFamily="34" charset="0"/>
              <a:cs typeface="+mn-cs"/>
            </a:endParaRPr>
          </a:p>
        </p:txBody>
      </p:sp>
      <p:sp>
        <p:nvSpPr>
          <p:cNvPr id="5" name="İçerik Yer Tutucusu 2">
            <a:extLst>
              <a:ext uri="{FF2B5EF4-FFF2-40B4-BE49-F238E27FC236}">
                <a16:creationId xmlns:a16="http://schemas.microsoft.com/office/drawing/2014/main" id="{263A1731-8583-73E7-6C58-B7C5FF29046D}"/>
              </a:ext>
            </a:extLst>
          </p:cNvPr>
          <p:cNvSpPr txBox="1">
            <a:spLocks/>
          </p:cNvSpPr>
          <p:nvPr/>
        </p:nvSpPr>
        <p:spPr>
          <a:xfrm>
            <a:off x="716692" y="2446638"/>
            <a:ext cx="11504140" cy="65490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nSpc>
                <a:spcPct val="120000"/>
              </a:lnSpc>
              <a:spcBef>
                <a:spcPts val="600"/>
              </a:spcBef>
              <a:spcAft>
                <a:spcPts val="600"/>
              </a:spcAft>
            </a:pPr>
            <a:r>
              <a:rPr lang="tr-TR" sz="2800" b="1" dirty="0">
                <a:latin typeface="Aptos" panose="020B0004020202020204" pitchFamily="34" charset="0"/>
              </a:rPr>
              <a:t>Topluluk Yönetimi</a:t>
            </a:r>
            <a:endParaRPr lang="tr-TR" sz="2800" dirty="0">
              <a:latin typeface="Aptos" panose="020B0004020202020204" pitchFamily="34" charset="0"/>
            </a:endParaRPr>
          </a:p>
          <a:p>
            <a:pPr lvl="1">
              <a:lnSpc>
                <a:spcPct val="120000"/>
              </a:lnSpc>
              <a:spcBef>
                <a:spcPts val="600"/>
              </a:spcBef>
              <a:spcAft>
                <a:spcPts val="600"/>
              </a:spcAft>
            </a:pPr>
            <a:r>
              <a:rPr lang="tr-TR" sz="2800" dirty="0">
                <a:latin typeface="Aptos" panose="020B0004020202020204" pitchFamily="34" charset="0"/>
              </a:rPr>
              <a:t>Emin Mert Şengül – Başkan</a:t>
            </a:r>
          </a:p>
          <a:p>
            <a:pPr lvl="1">
              <a:lnSpc>
                <a:spcPct val="120000"/>
              </a:lnSpc>
              <a:spcBef>
                <a:spcPts val="600"/>
              </a:spcBef>
              <a:spcAft>
                <a:spcPts val="600"/>
              </a:spcAft>
            </a:pPr>
            <a:r>
              <a:rPr lang="tr-TR" sz="2800" dirty="0">
                <a:latin typeface="Aptos" panose="020B0004020202020204" pitchFamily="34" charset="0"/>
              </a:rPr>
              <a:t>Süleyman Kadir Adıyaman – Başkan Yardımcısı</a:t>
            </a:r>
          </a:p>
          <a:p>
            <a:pPr lvl="1">
              <a:lnSpc>
                <a:spcPct val="120000"/>
              </a:lnSpc>
              <a:spcBef>
                <a:spcPts val="600"/>
              </a:spcBef>
              <a:spcAft>
                <a:spcPts val="600"/>
              </a:spcAft>
            </a:pPr>
            <a:r>
              <a:rPr lang="tr-TR" sz="2800" dirty="0">
                <a:latin typeface="Aptos" panose="020B0004020202020204" pitchFamily="34" charset="0"/>
              </a:rPr>
              <a:t>Selen Çalışır – Sekreter</a:t>
            </a:r>
          </a:p>
          <a:p>
            <a:pPr lvl="1">
              <a:lnSpc>
                <a:spcPct val="120000"/>
              </a:lnSpc>
              <a:spcBef>
                <a:spcPts val="600"/>
              </a:spcBef>
              <a:spcAft>
                <a:spcPts val="600"/>
              </a:spcAft>
            </a:pPr>
            <a:r>
              <a:rPr lang="tr-TR" sz="2800" dirty="0">
                <a:latin typeface="Aptos" panose="020B0004020202020204" pitchFamily="34" charset="0"/>
              </a:rPr>
              <a:t>Elif Yavuz – Üye</a:t>
            </a:r>
          </a:p>
          <a:p>
            <a:pPr lvl="1">
              <a:lnSpc>
                <a:spcPct val="120000"/>
              </a:lnSpc>
              <a:spcBef>
                <a:spcPts val="600"/>
              </a:spcBef>
              <a:spcAft>
                <a:spcPts val="600"/>
              </a:spcAft>
            </a:pPr>
            <a:r>
              <a:rPr lang="tr-TR" sz="2800" dirty="0">
                <a:latin typeface="Aptos" panose="020B0004020202020204" pitchFamily="34" charset="0"/>
              </a:rPr>
              <a:t>Esmanur Sevinç – Üye</a:t>
            </a:r>
          </a:p>
          <a:p>
            <a:pPr>
              <a:lnSpc>
                <a:spcPct val="120000"/>
              </a:lnSpc>
              <a:spcBef>
                <a:spcPts val="600"/>
              </a:spcBef>
              <a:spcAft>
                <a:spcPts val="600"/>
              </a:spcAft>
            </a:pPr>
            <a:r>
              <a:rPr lang="tr-TR" sz="2800" b="1" dirty="0">
                <a:latin typeface="Aptos" panose="020B0004020202020204" pitchFamily="34" charset="0"/>
              </a:rPr>
              <a:t>Akademik Danışman</a:t>
            </a:r>
          </a:p>
          <a:p>
            <a:pPr lvl="1">
              <a:lnSpc>
                <a:spcPct val="120000"/>
              </a:lnSpc>
              <a:spcBef>
                <a:spcPts val="600"/>
              </a:spcBef>
              <a:spcAft>
                <a:spcPts val="600"/>
              </a:spcAft>
            </a:pPr>
            <a:r>
              <a:rPr lang="tr-TR" sz="2800" dirty="0">
                <a:latin typeface="Aptos" panose="020B0004020202020204" pitchFamily="34" charset="0"/>
              </a:rPr>
              <a:t>Dr. Öğr. Üyesi Fulden Kömüryakan Kaygısız</a:t>
            </a:r>
          </a:p>
        </p:txBody>
      </p:sp>
    </p:spTree>
    <p:extLst>
      <p:ext uri="{BB962C8B-B14F-4D97-AF65-F5344CB8AC3E}">
        <p14:creationId xmlns:p14="http://schemas.microsoft.com/office/powerpoint/2010/main" val="2663660208"/>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D9EFE-EDB8-8AF9-F42E-5B89EB238363}"/>
            </a:ext>
          </a:extLst>
        </p:cNvPr>
        <p:cNvGrpSpPr/>
        <p:nvPr/>
      </p:nvGrpSpPr>
      <p:grpSpPr>
        <a:xfrm>
          <a:off x="0" y="0"/>
          <a:ext cx="0" cy="0"/>
          <a:chOff x="0" y="0"/>
          <a:chExt cx="0" cy="0"/>
        </a:xfrm>
      </p:grpSpPr>
      <p:sp>
        <p:nvSpPr>
          <p:cNvPr id="4" name="Başlık 1">
            <a:extLst>
              <a:ext uri="{FF2B5EF4-FFF2-40B4-BE49-F238E27FC236}">
                <a16:creationId xmlns:a16="http://schemas.microsoft.com/office/drawing/2014/main" id="{39BD9B03-CE81-0976-BEAF-1E1B6777ADCF}"/>
              </a:ext>
            </a:extLst>
          </p:cNvPr>
          <p:cNvSpPr>
            <a:spLocks noGrp="1"/>
          </p:cNvSpPr>
          <p:nvPr>
            <p:ph type="title"/>
          </p:nvPr>
        </p:nvSpPr>
        <p:spPr>
          <a:xfrm>
            <a:off x="1016000" y="181584"/>
            <a:ext cx="11715750" cy="1041737"/>
          </a:xfrm>
        </p:spPr>
        <p:txBody>
          <a:bodyPr>
            <a:noAutofit/>
          </a:bodyPr>
          <a:lstStyle/>
          <a:p>
            <a:r>
              <a:rPr lang="tr-TR" sz="3200" dirty="0">
                <a:latin typeface="Aptos Display" panose="020B0004020202020204" pitchFamily="34" charset="0"/>
              </a:rPr>
              <a:t>İletişim</a:t>
            </a:r>
            <a:br>
              <a:rPr lang="tr-TR" sz="3200" dirty="0">
                <a:latin typeface="Aptos Display" panose="020B0004020202020204" pitchFamily="34" charset="0"/>
                <a:cs typeface="+mn-cs"/>
              </a:rPr>
            </a:br>
            <a:r>
              <a:rPr lang="tr-TR" sz="3200" i="1" dirty="0">
                <a:latin typeface="Aptos Display" panose="020B0004020202020204" pitchFamily="34" charset="0"/>
                <a:cs typeface="+mn-cs"/>
              </a:rPr>
              <a:t>Bölümümüzün</a:t>
            </a:r>
            <a:r>
              <a:rPr lang="tr-TR" sz="3200" dirty="0">
                <a:latin typeface="Aptos Display" panose="020B0004020202020204" pitchFamily="34" charset="0"/>
                <a:cs typeface="+mn-cs"/>
              </a:rPr>
              <a:t> </a:t>
            </a:r>
            <a:r>
              <a:rPr lang="tr-TR" sz="3200" i="1" dirty="0">
                <a:latin typeface="Aptos Display" panose="020B0004020202020204" pitchFamily="34" charset="0"/>
                <a:cs typeface="+mn-cs"/>
              </a:rPr>
              <a:t>Sosyal Medya Hesapları</a:t>
            </a:r>
          </a:p>
        </p:txBody>
      </p:sp>
      <p:sp>
        <p:nvSpPr>
          <p:cNvPr id="5" name="İçerik Yer Tutucusu 2">
            <a:extLst>
              <a:ext uri="{FF2B5EF4-FFF2-40B4-BE49-F238E27FC236}">
                <a16:creationId xmlns:a16="http://schemas.microsoft.com/office/drawing/2014/main" id="{78C8B5A3-B446-41D4-BF94-C6EFE66543C2}"/>
              </a:ext>
            </a:extLst>
          </p:cNvPr>
          <p:cNvSpPr txBox="1">
            <a:spLocks/>
          </p:cNvSpPr>
          <p:nvPr/>
        </p:nvSpPr>
        <p:spPr>
          <a:xfrm>
            <a:off x="716692" y="2446638"/>
            <a:ext cx="11504140" cy="6549081"/>
          </a:xfrm>
          <a:prstGeom prst="rect">
            <a:avLst/>
          </a:prstGeom>
        </p:spPr>
        <p:txBody>
          <a:bodyPr>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lgn="just" hangingPunct="1">
              <a:lnSpc>
                <a:spcPct val="120000"/>
              </a:lnSpc>
              <a:spcBef>
                <a:spcPts val="600"/>
              </a:spcBef>
              <a:spcAft>
                <a:spcPts val="600"/>
              </a:spcAft>
            </a:pPr>
            <a:r>
              <a:rPr lang="tr-TR" sz="2400" dirty="0">
                <a:latin typeface="Aptos" panose="020B0004020202020204" pitchFamily="34" charset="0"/>
              </a:rPr>
              <a:t>Bölümümüzün sosyal medya hesapları üzerinden duyurular, etkinlikler ve akademik gelişmeler düzenli olarak paylaşılmaktadır.</a:t>
            </a:r>
          </a:p>
          <a:p>
            <a:pPr algn="just" hangingPunct="1">
              <a:lnSpc>
                <a:spcPct val="120000"/>
              </a:lnSpc>
              <a:spcBef>
                <a:spcPts val="600"/>
              </a:spcBef>
              <a:spcAft>
                <a:spcPts val="600"/>
              </a:spcAft>
            </a:pPr>
            <a:r>
              <a:rPr lang="tr-TR" sz="2400" dirty="0">
                <a:latin typeface="Aptos" panose="020B0004020202020204" pitchFamily="34" charset="0"/>
              </a:rPr>
              <a:t>Bizi takip edin</a:t>
            </a:r>
          </a:p>
          <a:p>
            <a:pPr lvl="1" algn="just" hangingPunct="1">
              <a:lnSpc>
                <a:spcPct val="120000"/>
              </a:lnSpc>
              <a:spcBef>
                <a:spcPts val="600"/>
              </a:spcBef>
              <a:spcAft>
                <a:spcPts val="600"/>
              </a:spcAft>
            </a:pPr>
            <a:r>
              <a:rPr lang="tr-TR" sz="2400" dirty="0">
                <a:latin typeface="Aptos" panose="020B0004020202020204" pitchFamily="34" charset="0"/>
              </a:rPr>
              <a:t>Instagram: @bandirma.ekonometri</a:t>
            </a:r>
          </a:p>
          <a:p>
            <a:pPr lvl="1" algn="just" hangingPunct="1">
              <a:lnSpc>
                <a:spcPct val="120000"/>
              </a:lnSpc>
              <a:spcBef>
                <a:spcPts val="600"/>
              </a:spcBef>
              <a:spcAft>
                <a:spcPts val="600"/>
              </a:spcAft>
            </a:pPr>
            <a:r>
              <a:rPr lang="tr-TR" sz="2400" dirty="0">
                <a:latin typeface="Aptos" panose="020B0004020202020204" pitchFamily="34" charset="0"/>
              </a:rPr>
              <a:t>LinkedIn: Bandırma Ekonometri</a:t>
            </a:r>
          </a:p>
          <a:p>
            <a:pPr algn="just" hangingPunct="1">
              <a:lnSpc>
                <a:spcPct val="120000"/>
              </a:lnSpc>
              <a:spcBef>
                <a:spcPts val="600"/>
              </a:spcBef>
              <a:spcAft>
                <a:spcPts val="600"/>
              </a:spcAft>
            </a:pPr>
            <a:endParaRPr lang="tr-TR" sz="2400" dirty="0">
              <a:latin typeface="Aptos" panose="020B0004020202020204" pitchFamily="34" charset="0"/>
            </a:endParaRPr>
          </a:p>
          <a:p>
            <a:pPr marL="0" indent="0" algn="just" hangingPunct="1">
              <a:lnSpc>
                <a:spcPct val="120000"/>
              </a:lnSpc>
              <a:spcBef>
                <a:spcPts val="600"/>
              </a:spcBef>
              <a:spcAft>
                <a:spcPts val="600"/>
              </a:spcAft>
              <a:buNone/>
            </a:pPr>
            <a:r>
              <a:rPr lang="tr-TR" sz="2400" dirty="0">
                <a:latin typeface="Aptos" panose="020B0004020202020204" pitchFamily="34" charset="0"/>
              </a:rPr>
              <a:t>                     </a:t>
            </a:r>
            <a:r>
              <a:rPr lang="tr-TR" sz="2400" b="1" dirty="0">
                <a:latin typeface="Aptos" panose="020B0004020202020204" pitchFamily="34" charset="0"/>
              </a:rPr>
              <a:t>Instagram						     				LinkedIn</a:t>
            </a:r>
          </a:p>
        </p:txBody>
      </p:sp>
      <p:pic>
        <p:nvPicPr>
          <p:cNvPr id="10" name="Resim 9">
            <a:extLst>
              <a:ext uri="{FF2B5EF4-FFF2-40B4-BE49-F238E27FC236}">
                <a16:creationId xmlns:a16="http://schemas.microsoft.com/office/drawing/2014/main" id="{865EF286-B26B-3A53-CC0A-0D1239530A64}"/>
              </a:ext>
            </a:extLst>
          </p:cNvPr>
          <p:cNvPicPr>
            <a:picLocks noChangeAspect="1"/>
          </p:cNvPicPr>
          <p:nvPr/>
        </p:nvPicPr>
        <p:blipFill>
          <a:blip r:embed="rId2"/>
          <a:stretch>
            <a:fillRect/>
          </a:stretch>
        </p:blipFill>
        <p:spPr>
          <a:xfrm>
            <a:off x="1234026" y="5917447"/>
            <a:ext cx="3641428" cy="1721762"/>
          </a:xfrm>
          <a:prstGeom prst="rect">
            <a:avLst/>
          </a:prstGeom>
          <a:ln>
            <a:solidFill>
              <a:srgbClr val="2A5096"/>
            </a:solidFill>
          </a:ln>
        </p:spPr>
      </p:pic>
      <p:pic>
        <p:nvPicPr>
          <p:cNvPr id="12" name="Resim 11">
            <a:extLst>
              <a:ext uri="{FF2B5EF4-FFF2-40B4-BE49-F238E27FC236}">
                <a16:creationId xmlns:a16="http://schemas.microsoft.com/office/drawing/2014/main" id="{B5078217-36CA-1F8A-0CCF-63B7CEA8DE56}"/>
              </a:ext>
            </a:extLst>
          </p:cNvPr>
          <p:cNvPicPr>
            <a:picLocks noChangeAspect="1"/>
          </p:cNvPicPr>
          <p:nvPr/>
        </p:nvPicPr>
        <p:blipFill>
          <a:blip r:embed="rId3"/>
          <a:stretch>
            <a:fillRect/>
          </a:stretch>
        </p:blipFill>
        <p:spPr>
          <a:xfrm>
            <a:off x="7528972" y="5878713"/>
            <a:ext cx="4365369" cy="1760496"/>
          </a:xfrm>
          <a:prstGeom prst="rect">
            <a:avLst/>
          </a:prstGeom>
          <a:ln>
            <a:solidFill>
              <a:srgbClr val="2A5096"/>
            </a:solidFill>
          </a:ln>
        </p:spPr>
      </p:pic>
    </p:spTree>
    <p:extLst>
      <p:ext uri="{BB962C8B-B14F-4D97-AF65-F5344CB8AC3E}">
        <p14:creationId xmlns:p14="http://schemas.microsoft.com/office/powerpoint/2010/main" val="789583670"/>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 y="2333344"/>
            <a:ext cx="13004291" cy="7420252"/>
          </a:xfrm>
          <a:prstGeom prst="rect">
            <a:avLst/>
          </a:prstGeom>
        </p:spPr>
      </p:pic>
      <p:sp>
        <p:nvSpPr>
          <p:cNvPr id="3" name="object 3"/>
          <p:cNvSpPr txBox="1"/>
          <p:nvPr/>
        </p:nvSpPr>
        <p:spPr>
          <a:xfrm>
            <a:off x="1549400" y="821187"/>
            <a:ext cx="10820400" cy="1010533"/>
          </a:xfrm>
          <a:prstGeom prst="rect">
            <a:avLst/>
          </a:prstGeom>
        </p:spPr>
        <p:txBody>
          <a:bodyPr vert="horz" wrap="square" lIns="0" tIns="12700" rIns="0" bIns="0" rtlCol="0">
            <a:spAutoFit/>
          </a:bodyPr>
          <a:lstStyle/>
          <a:p>
            <a:pPr marL="12702" marR="5081" algn="r" defTabSz="914446" hangingPunct="1">
              <a:spcBef>
                <a:spcPts val="100"/>
              </a:spcBef>
              <a:defRPr/>
            </a:pPr>
            <a:r>
              <a:rPr lang="tr-TR" sz="3200" kern="1200" spc="-5" dirty="0">
                <a:solidFill>
                  <a:srgbClr val="2A5096"/>
                </a:solidFill>
                <a:latin typeface="Aptos Display" panose="020B0004020202020204" pitchFamily="34" charset="0"/>
                <a:cs typeface="Arial MT"/>
              </a:rPr>
              <a:t>Teşekkürler!</a:t>
            </a:r>
          </a:p>
          <a:p>
            <a:pPr marL="12702" marR="5081" algn="r" defTabSz="914446" hangingPunct="1">
              <a:spcBef>
                <a:spcPts val="100"/>
              </a:spcBef>
              <a:defRPr/>
            </a:pPr>
            <a:r>
              <a:rPr lang="tr-TR" sz="3200" kern="1200" spc="-5" dirty="0">
                <a:solidFill>
                  <a:srgbClr val="2A5096"/>
                </a:solidFill>
                <a:latin typeface="Aptos Display" panose="020B0004020202020204" pitchFamily="34" charset="0"/>
                <a:cs typeface="Arial MT"/>
              </a:rPr>
              <a:t>    Ekonometri Bölümü</a:t>
            </a:r>
            <a:endParaRPr sz="3200" kern="1200" dirty="0">
              <a:solidFill>
                <a:srgbClr val="2A5096"/>
              </a:solidFill>
              <a:latin typeface="Aptos Display" panose="020B0004020202020204" pitchFamily="34" charset="0"/>
              <a:cs typeface="Arial MT"/>
            </a:endParaRPr>
          </a:p>
        </p:txBody>
      </p:sp>
    </p:spTree>
    <p:extLst>
      <p:ext uri="{BB962C8B-B14F-4D97-AF65-F5344CB8AC3E}">
        <p14:creationId xmlns:p14="http://schemas.microsoft.com/office/powerpoint/2010/main" val="2836746181"/>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967</TotalTime>
  <Words>2318</Words>
  <Application>Microsoft Office PowerPoint</Application>
  <PresentationFormat>Özel</PresentationFormat>
  <Paragraphs>430</Paragraphs>
  <Slides>48</Slides>
  <Notes>0</Notes>
  <HiddenSlides>0</HiddenSlides>
  <MMClips>0</MMClips>
  <ScaleCrop>false</ScaleCrop>
  <HeadingPairs>
    <vt:vector size="6" baseType="variant">
      <vt:variant>
        <vt:lpstr>Kullanılan Yazı Tipleri</vt:lpstr>
      </vt:variant>
      <vt:variant>
        <vt:i4>8</vt:i4>
      </vt:variant>
      <vt:variant>
        <vt:lpstr>Tema</vt:lpstr>
      </vt:variant>
      <vt:variant>
        <vt:i4>4</vt:i4>
      </vt:variant>
      <vt:variant>
        <vt:lpstr>Slayt Başlıkları</vt:lpstr>
      </vt:variant>
      <vt:variant>
        <vt:i4>48</vt:i4>
      </vt:variant>
    </vt:vector>
  </HeadingPairs>
  <TitlesOfParts>
    <vt:vector size="60" baseType="lpstr">
      <vt:lpstr>Aptos</vt:lpstr>
      <vt:lpstr>Aptos Display</vt:lpstr>
      <vt:lpstr>Arial</vt:lpstr>
      <vt:lpstr>Arial MT</vt:lpstr>
      <vt:lpstr>Calibri</vt:lpstr>
      <vt:lpstr>Helvetica Light</vt:lpstr>
      <vt:lpstr>Helvetica Neue</vt:lpstr>
      <vt:lpstr>Helvetica Neue Light</vt:lpstr>
      <vt:lpstr>White</vt:lpstr>
      <vt:lpstr>Office Theme</vt:lpstr>
      <vt:lpstr>1_Office Theme</vt:lpstr>
      <vt:lpstr>1_White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Bölüm Tanıtımı Program Eğitim Amaçları</vt:lpstr>
      <vt:lpstr>Bölüm Tanıtımı Program Öğrenme Çıktıları</vt:lpstr>
      <vt:lpstr>Bölüm Tanıtımı PEA ve PÖÇ İlişki Matrisi</vt:lpstr>
      <vt:lpstr>Bölüm Tanıtımı Programa Özgü Ölçütler</vt:lpstr>
      <vt:lpstr>PowerPoint Sunusu</vt:lpstr>
      <vt:lpstr>PowerPoint Sunusu</vt:lpstr>
      <vt:lpstr>PowerPoint Sunusu</vt:lpstr>
      <vt:lpstr>PowerPoint Sunusu</vt:lpstr>
      <vt:lpstr>PowerPoint Sunusu</vt:lpstr>
      <vt:lpstr>PowerPoint Sunusu</vt:lpstr>
      <vt:lpstr>PowerPoint Sunusu</vt:lpstr>
      <vt:lpstr>PowerPoint Sunusu</vt:lpstr>
      <vt:lpstr>Kalite ve Paydaş Yapısı İç Paydaş Kurulu Toplantıları</vt:lpstr>
      <vt:lpstr>PowerPoint Sunusu</vt:lpstr>
      <vt:lpstr>PowerPoint Sunusu</vt:lpstr>
      <vt:lpstr>Kalite ve Paydaş Yapısı Dış Paydaş Kurulu Toplantıları</vt:lpstr>
      <vt:lpstr>PowerPoint Sunusu</vt:lpstr>
      <vt:lpstr>PowerPoint Sunusu</vt:lpstr>
      <vt:lpstr>PowerPoint Sunusu</vt:lpstr>
      <vt:lpstr>Başvuru ve İstatistikler Puan ve Kayıt İstatistikleri</vt:lpstr>
      <vt:lpstr>Başvuru ve İstatistikler Puan ve Kayıt İstatistikleri</vt:lpstr>
      <vt:lpstr>Başvuru ve İstatistikler ÇAP ve Yandal Olanakları</vt:lpstr>
      <vt:lpstr>Bölüm Faaliyetleri Ekonometri ve Veri Analizi Topluluğu – EVAT</vt:lpstr>
      <vt:lpstr>Bölüm Faaliyetleri Ekonometri ve Veri Analizi Topluluğu – EVAT</vt:lpstr>
      <vt:lpstr>İletişim Bölümümüzün Sosyal Medya Hesapları</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ÖNDES</dc:creator>
  <cp:lastModifiedBy>FULDEN KÖMÜRYAKAN</cp:lastModifiedBy>
  <cp:revision>181</cp:revision>
  <dcterms:modified xsi:type="dcterms:W3CDTF">2026-10-02T13:11:19Z</dcterms:modified>
</cp:coreProperties>
</file>