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84299AF-1B18-419E-9E7C-B93657B21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A57EEDF-AD8E-4239-A8A6-FF58800B3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ECC53A-54A6-4F94-BE26-02F768E07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E154AF-E586-4A2E-BA78-649995CC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C0C27E8-DC3B-4DF2-AC21-5D6ED8BD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95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035280-4022-4578-A086-043E07DF3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9BFF853-33AE-4B00-B101-B32721479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D38F58-1F8B-449D-B590-BC431B56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2F11BD-1BF7-4E1B-90D8-1E45BC3F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C71B603-85A8-464F-B4E3-73AE61BEB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64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C520034-41CD-4836-8FF1-9539E8054B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34668CE-3594-4ED0-89CF-6FAF4B606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4E06A9-C9B7-463B-B68B-B080F191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10BC4F-7844-4D92-A27B-BB122CED1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94FE6A4-5469-4966-8CF2-D5453E3F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7D3196-CC30-454C-B352-A5AE557CF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37049F-732F-4174-9611-304B084E6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C0E0CB-02C9-43B2-9FA8-1A119BED7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C559C2-D0F8-4FB1-8D15-FB77D540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B5E911-7628-4952-BC6D-63364BC1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95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228E12-1862-4C80-A541-14C643AA5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8664C0A-79DD-4D6D-B7AE-B8C57DD7B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E4AB82-68A1-4200-8A2D-16470B3AC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92B10E-0939-4DDD-BCB0-FB21E83F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2FA43B-7C31-46FA-9BDA-EFB7B72B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92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EFE741-F154-4467-AD9D-E43E2F80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DABBD1-22EC-4174-BC93-77B570D63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2E3B5AF-DE4F-4D31-95A4-FE6F7F153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4CD5E1-AE46-4B8A-AAEB-13791DA7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B57D389-D8A0-4FFB-84E5-C18DDAB1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D8194A-76A3-468C-A1CD-7EBD5F872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17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DC8163-6C77-47C8-B22F-61504DBAD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7A3F138-CDC3-456A-A9C4-57584C449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5D74E16-C5DF-460E-9F27-672F1F062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84AE00C-0555-4AA7-B8CF-155B38E89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01C0580-902B-4A03-A9AE-4AEAF980A4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B05DC94-F6BE-464C-9D07-98E3A387A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AE6E875-DC62-4A9D-B249-CEFE888F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37018A1-87DD-4D7F-9E02-808A9359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88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014E66-C562-446B-B6A1-1DC9D94D3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410A1AD-1E23-4C66-8BB5-E9F0B6B0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3C59A8B-ECA0-4CDF-BD6E-83846093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6C7B1A5-94C8-4E8A-B88B-C86708F1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22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3EF8376-4E2C-431C-913A-695B2F5A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EAE219E-3295-428D-AC0C-C0DD72F8B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B4CCE7B-259F-468F-9BCC-CB15C3623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5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FE7A4E-3F51-49C6-AFB7-4EEC94DD6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349175-A1EA-421F-B953-3717F8D17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215E996-10AF-48F5-8E13-A2DCA8336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71E0816-3457-4784-BE2E-5FD34CE4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12D4F39-7711-4B0E-9AFC-80FD9CC3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5F9B170-EDEF-4873-A3BE-8F35A7CE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08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C23BF1-F534-4261-8129-629B4B22A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D3DF56D-DC2F-4470-9963-8836020B1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C617B91-8914-4C4A-8EBD-3E78DE20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9A8306F-1807-4B76-83A9-1F0805D1B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5EA1763-21D9-460F-A0EE-76590932C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371460D-4D0E-400E-829C-94BF25B44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792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F94D7B1-68A0-4F29-A4FF-5498B4FD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78031B-7FA9-4146-8D93-E04A3EDB0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B686B84-1D2A-4694-BE37-1B2B111FC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042B-4E21-4A50-8164-E8F2168EEF52}" type="datetimeFigureOut">
              <a:rPr lang="tr-TR" smtClean="0"/>
              <a:t>25.09.2025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B422AC-EA40-4A20-87E2-4394FE371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F3E9A6-D126-445D-999C-86BC6F8B0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0B3B9-45F2-4EF6-8D97-693619C7EB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88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2A2F3F-2B9A-458A-8649-C4471F8A7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7437" y="602245"/>
            <a:ext cx="10245755" cy="966496"/>
          </a:xfrm>
        </p:spPr>
        <p:txBody>
          <a:bodyPr>
            <a:noAutofit/>
          </a:bodyPr>
          <a:lstStyle/>
          <a:p>
            <a:r>
              <a:rPr lang="tr-TR" sz="3600" b="1" dirty="0"/>
              <a:t>İİBF 2025-2026 EĞİTİM ÖĞRETİM YILI ORYANTASYON PROGRAMI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890345E-49EB-4C33-8864-C7B8B3189C83}"/>
              </a:ext>
            </a:extLst>
          </p:cNvPr>
          <p:cNvSpPr/>
          <p:nvPr/>
        </p:nvSpPr>
        <p:spPr>
          <a:xfrm>
            <a:off x="1168400" y="2362200"/>
            <a:ext cx="111918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/>
              <a:t>İİBF Dekanlık Oryantasyonu</a:t>
            </a:r>
            <a:r>
              <a:rPr lang="tr-TR" dirty="0"/>
              <a:t>, 23 Eylül 2025 Salı, Saat: 15.00, Yer: Fuat Sezgin Toplantı Salonu</a:t>
            </a:r>
          </a:p>
          <a:p>
            <a:endParaRPr lang="tr-TR" dirty="0"/>
          </a:p>
          <a:p>
            <a:r>
              <a:rPr lang="tr-TR" b="1" u="sng" dirty="0"/>
              <a:t>ÇEEİ Bölümü</a:t>
            </a:r>
            <a:r>
              <a:rPr lang="tr-TR" dirty="0"/>
              <a:t>, 24 Eylül 2025 Çarşamba, Saat: 11.15, Yer: F-306</a:t>
            </a:r>
          </a:p>
          <a:p>
            <a:endParaRPr lang="tr-TR" dirty="0"/>
          </a:p>
          <a:p>
            <a:r>
              <a:rPr lang="tr-TR" b="1" u="sng" dirty="0"/>
              <a:t>İktisat bölümü</a:t>
            </a:r>
            <a:r>
              <a:rPr lang="tr-TR" dirty="0"/>
              <a:t>, 24 Eylül 2025 Çarşamba, Saat: 15.30, Yer: F-303</a:t>
            </a:r>
          </a:p>
          <a:p>
            <a:endParaRPr lang="tr-TR" dirty="0"/>
          </a:p>
          <a:p>
            <a:r>
              <a:rPr lang="tr-TR" b="1" u="sng" dirty="0"/>
              <a:t>İşletme Bölümü</a:t>
            </a:r>
            <a:r>
              <a:rPr lang="tr-TR" dirty="0"/>
              <a:t>, 25 Eylül 2025 Perşembe, Saat: 11.15,  Yer: Amfi-2 </a:t>
            </a:r>
          </a:p>
          <a:p>
            <a:endParaRPr lang="tr-TR" dirty="0"/>
          </a:p>
          <a:p>
            <a:r>
              <a:rPr lang="tr-TR" b="1" u="sng" dirty="0"/>
              <a:t>Uluslararası ilişkiler bölümü</a:t>
            </a:r>
            <a:r>
              <a:rPr lang="tr-TR" dirty="0"/>
              <a:t>, 25 Eylül 2025, Saat 15:30, Amfi-2</a:t>
            </a:r>
          </a:p>
          <a:p>
            <a:endParaRPr lang="tr-TR" dirty="0"/>
          </a:p>
          <a:p>
            <a:r>
              <a:rPr lang="tr-TR" b="1" u="sng" dirty="0"/>
              <a:t>SBKY Bölümü</a:t>
            </a:r>
            <a:r>
              <a:rPr lang="tr-TR" dirty="0"/>
              <a:t>, 25 Eylül 2025 Perşembe, Saat: 12.00, Yer: F-303</a:t>
            </a:r>
          </a:p>
          <a:p>
            <a:endParaRPr lang="tr-TR" dirty="0"/>
          </a:p>
          <a:p>
            <a:r>
              <a:rPr lang="tr-TR" b="1" u="sng" dirty="0"/>
              <a:t>Maliye Bölümü</a:t>
            </a:r>
            <a:r>
              <a:rPr lang="tr-TR" dirty="0"/>
              <a:t>, 26 Eylül 2025 Cuma, Saat: 09.00, Yer: Amfi-I</a:t>
            </a:r>
          </a:p>
        </p:txBody>
      </p:sp>
    </p:spTree>
    <p:extLst>
      <p:ext uri="{BB962C8B-B14F-4D97-AF65-F5344CB8AC3E}">
        <p14:creationId xmlns:p14="http://schemas.microsoft.com/office/powerpoint/2010/main" val="3662384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Geniş ekran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İİBF 2025-2026 EĞİTİM ÖĞRETİM YILI ORYANTASYON PROGRAMI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İİBF 2025-2026 EĞİTİM ÖĞRETİM YILI ORYANTASYON PROGRAMI</dc:title>
  <dc:creator>FATİH AYHAN</dc:creator>
  <cp:lastModifiedBy>FATİH AYHAN</cp:lastModifiedBy>
  <cp:revision>1</cp:revision>
  <dcterms:created xsi:type="dcterms:W3CDTF">2025-09-25T07:51:54Z</dcterms:created>
  <dcterms:modified xsi:type="dcterms:W3CDTF">2025-09-25T07:51:58Z</dcterms:modified>
</cp:coreProperties>
</file>